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1" r:id="rId1"/>
  </p:sldMasterIdLst>
  <p:sldIdLst>
    <p:sldId id="257" r:id="rId2"/>
    <p:sldId id="256" r:id="rId3"/>
    <p:sldId id="258" r:id="rId4"/>
    <p:sldId id="259" r:id="rId5"/>
    <p:sldId id="260" r:id="rId6"/>
    <p:sldId id="261" r:id="rId7"/>
    <p:sldId id="263" r:id="rId8"/>
    <p:sldId id="262"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6EC679-18A1-4AFF-9900-691F6630ECEA}" type="doc">
      <dgm:prSet loTypeId="urn:microsoft.com/office/officeart/2008/layout/LinedList" loCatId="list" qsTypeId="urn:microsoft.com/office/officeart/2005/8/quickstyle/simple4" qsCatId="simple" csTypeId="urn:microsoft.com/office/officeart/2005/8/colors/colorful5" csCatId="colorful" phldr="1"/>
      <dgm:spPr/>
      <dgm:t>
        <a:bodyPr/>
        <a:lstStyle/>
        <a:p>
          <a:endParaRPr lang="en-US"/>
        </a:p>
      </dgm:t>
    </dgm:pt>
    <dgm:pt modelId="{0D271193-15AD-4E37-A085-44EE4F9265F7}">
      <dgm:prSet/>
      <dgm:spPr/>
      <dgm:t>
        <a:bodyPr/>
        <a:lstStyle/>
        <a:p>
          <a:r>
            <a:rPr lang="en-IN"/>
            <a:t>SSSS - 1813 </a:t>
          </a:r>
          <a:endParaRPr lang="en-US"/>
        </a:p>
      </dgm:t>
    </dgm:pt>
    <dgm:pt modelId="{4919DC2C-943E-48C8-84F0-3B99018BE3C6}" type="parTrans" cxnId="{CE285BA9-8CB4-4ECF-B9D7-2B8094A9454E}">
      <dgm:prSet/>
      <dgm:spPr/>
      <dgm:t>
        <a:bodyPr/>
        <a:lstStyle/>
        <a:p>
          <a:endParaRPr lang="en-US"/>
        </a:p>
      </dgm:t>
    </dgm:pt>
    <dgm:pt modelId="{4993B6DE-5A44-4DC0-BAA7-2994394B7EE7}" type="sibTrans" cxnId="{CE285BA9-8CB4-4ECF-B9D7-2B8094A9454E}">
      <dgm:prSet/>
      <dgm:spPr/>
      <dgm:t>
        <a:bodyPr/>
        <a:lstStyle/>
        <a:p>
          <a:endParaRPr lang="en-US"/>
        </a:p>
      </dgm:t>
    </dgm:pt>
    <dgm:pt modelId="{ADF665C4-8EE0-4BEE-B337-B87F8F2A86B9}">
      <dgm:prSet/>
      <dgm:spPr/>
      <dgm:t>
        <a:bodyPr/>
        <a:lstStyle/>
        <a:p>
          <a:r>
            <a:rPr lang="en-IN"/>
            <a:t>Chandigarh University</a:t>
          </a:r>
          <a:endParaRPr lang="en-US"/>
        </a:p>
      </dgm:t>
    </dgm:pt>
    <dgm:pt modelId="{507CAD5E-4412-4751-92D1-66809F3219A6}" type="parTrans" cxnId="{45E8BEFC-28DD-405F-9340-F019F322CC35}">
      <dgm:prSet/>
      <dgm:spPr/>
      <dgm:t>
        <a:bodyPr/>
        <a:lstStyle/>
        <a:p>
          <a:endParaRPr lang="en-US"/>
        </a:p>
      </dgm:t>
    </dgm:pt>
    <dgm:pt modelId="{7FE31BBC-AC3B-46B4-86DF-9B55601982AF}" type="sibTrans" cxnId="{45E8BEFC-28DD-405F-9340-F019F322CC35}">
      <dgm:prSet/>
      <dgm:spPr/>
      <dgm:t>
        <a:bodyPr/>
        <a:lstStyle/>
        <a:p>
          <a:endParaRPr lang="en-US"/>
        </a:p>
      </dgm:t>
    </dgm:pt>
    <dgm:pt modelId="{08AC61D7-321A-4F36-8749-C3E9017C4D7A}">
      <dgm:prSet/>
      <dgm:spPr/>
      <dgm:t>
        <a:bodyPr/>
        <a:lstStyle/>
        <a:p>
          <a:r>
            <a:rPr lang="en-IN"/>
            <a:t>Leader: Shruti Sharma</a:t>
          </a:r>
          <a:endParaRPr lang="en-US"/>
        </a:p>
      </dgm:t>
    </dgm:pt>
    <dgm:pt modelId="{53C7CB8E-55F2-4482-A4BD-AEA0A5341ED9}" type="parTrans" cxnId="{4837D307-EC64-4361-8C11-86272600122A}">
      <dgm:prSet/>
      <dgm:spPr/>
      <dgm:t>
        <a:bodyPr/>
        <a:lstStyle/>
        <a:p>
          <a:endParaRPr lang="en-US"/>
        </a:p>
      </dgm:t>
    </dgm:pt>
    <dgm:pt modelId="{23187757-4EFC-4357-ABFF-0B56DCD62C6B}" type="sibTrans" cxnId="{4837D307-EC64-4361-8C11-86272600122A}">
      <dgm:prSet/>
      <dgm:spPr/>
      <dgm:t>
        <a:bodyPr/>
        <a:lstStyle/>
        <a:p>
          <a:endParaRPr lang="en-US"/>
        </a:p>
      </dgm:t>
    </dgm:pt>
    <dgm:pt modelId="{2F220638-D3F2-440A-B3B5-2177F27C479B}">
      <dgm:prSet/>
      <dgm:spPr/>
      <dgm:t>
        <a:bodyPr/>
        <a:lstStyle/>
        <a:p>
          <a:r>
            <a:rPr lang="en-IN"/>
            <a:t>Members:</a:t>
          </a:r>
          <a:endParaRPr lang="en-US"/>
        </a:p>
      </dgm:t>
    </dgm:pt>
    <dgm:pt modelId="{B78C2BDC-A6E3-417B-B6CE-CED62E6A6E22}" type="parTrans" cxnId="{CCC39A67-B614-4A7D-88D1-F32E34418406}">
      <dgm:prSet/>
      <dgm:spPr/>
      <dgm:t>
        <a:bodyPr/>
        <a:lstStyle/>
        <a:p>
          <a:endParaRPr lang="en-US"/>
        </a:p>
      </dgm:t>
    </dgm:pt>
    <dgm:pt modelId="{AF84BB16-2D7D-4C43-A6B8-5A4EE29B2442}" type="sibTrans" cxnId="{CCC39A67-B614-4A7D-88D1-F32E34418406}">
      <dgm:prSet/>
      <dgm:spPr/>
      <dgm:t>
        <a:bodyPr/>
        <a:lstStyle/>
        <a:p>
          <a:endParaRPr lang="en-US"/>
        </a:p>
      </dgm:t>
    </dgm:pt>
    <dgm:pt modelId="{CF7A4522-FDC7-4928-AB19-5C75D1820244}">
      <dgm:prSet/>
      <dgm:spPr/>
      <dgm:t>
        <a:bodyPr/>
        <a:lstStyle/>
        <a:p>
          <a:r>
            <a:rPr lang="en-IN"/>
            <a:t>Vinit Kundu</a:t>
          </a:r>
          <a:endParaRPr lang="en-US"/>
        </a:p>
      </dgm:t>
    </dgm:pt>
    <dgm:pt modelId="{A278CA55-FFEC-4D6B-9E54-48634AC0E360}" type="parTrans" cxnId="{14539852-ADDE-40EE-BD1F-7485A0FFB9A4}">
      <dgm:prSet/>
      <dgm:spPr/>
      <dgm:t>
        <a:bodyPr/>
        <a:lstStyle/>
        <a:p>
          <a:endParaRPr lang="en-US"/>
        </a:p>
      </dgm:t>
    </dgm:pt>
    <dgm:pt modelId="{542A6325-78FA-4F8F-BD98-CB0C8E716B1D}" type="sibTrans" cxnId="{14539852-ADDE-40EE-BD1F-7485A0FFB9A4}">
      <dgm:prSet/>
      <dgm:spPr/>
      <dgm:t>
        <a:bodyPr/>
        <a:lstStyle/>
        <a:p>
          <a:endParaRPr lang="en-US"/>
        </a:p>
      </dgm:t>
    </dgm:pt>
    <dgm:pt modelId="{97C88C2E-ABA1-4E38-9D1D-FCC06755C959}">
      <dgm:prSet/>
      <dgm:spPr/>
      <dgm:t>
        <a:bodyPr/>
        <a:lstStyle/>
        <a:p>
          <a:r>
            <a:rPr lang="en-IN"/>
            <a:t>Harshit Kumar</a:t>
          </a:r>
          <a:endParaRPr lang="en-US"/>
        </a:p>
      </dgm:t>
    </dgm:pt>
    <dgm:pt modelId="{39C5A693-5BA8-4BD2-904D-F10CBD987E1D}" type="parTrans" cxnId="{E178CE20-D07E-489A-A524-064F6D959911}">
      <dgm:prSet/>
      <dgm:spPr/>
      <dgm:t>
        <a:bodyPr/>
        <a:lstStyle/>
        <a:p>
          <a:endParaRPr lang="en-US"/>
        </a:p>
      </dgm:t>
    </dgm:pt>
    <dgm:pt modelId="{A7C337B6-6C08-4092-8701-4BF5E280A163}" type="sibTrans" cxnId="{E178CE20-D07E-489A-A524-064F6D959911}">
      <dgm:prSet/>
      <dgm:spPr/>
      <dgm:t>
        <a:bodyPr/>
        <a:lstStyle/>
        <a:p>
          <a:endParaRPr lang="en-US"/>
        </a:p>
      </dgm:t>
    </dgm:pt>
    <dgm:pt modelId="{C216A207-FD25-4097-9440-A98B19630572}">
      <dgm:prSet/>
      <dgm:spPr/>
      <dgm:t>
        <a:bodyPr/>
        <a:lstStyle/>
        <a:p>
          <a:endParaRPr lang="en-US" dirty="0"/>
        </a:p>
      </dgm:t>
    </dgm:pt>
    <dgm:pt modelId="{68C8EB43-C973-4C83-93E9-87A4C8D8A319}" type="parTrans" cxnId="{5CC3D35E-7145-401D-8EAE-6EC75E214B0F}">
      <dgm:prSet/>
      <dgm:spPr/>
      <dgm:t>
        <a:bodyPr/>
        <a:lstStyle/>
        <a:p>
          <a:endParaRPr lang="en-US"/>
        </a:p>
      </dgm:t>
    </dgm:pt>
    <dgm:pt modelId="{A6BAADF0-4DFA-4DCA-B5A4-51369E9DE4E0}" type="sibTrans" cxnId="{5CC3D35E-7145-401D-8EAE-6EC75E214B0F}">
      <dgm:prSet/>
      <dgm:spPr/>
      <dgm:t>
        <a:bodyPr/>
        <a:lstStyle/>
        <a:p>
          <a:endParaRPr lang="en-US"/>
        </a:p>
      </dgm:t>
    </dgm:pt>
    <dgm:pt modelId="{9B86A151-D60C-4FF0-B13A-4AA05BEF1A33}" type="pres">
      <dgm:prSet presAssocID="{1A6EC679-18A1-4AFF-9900-691F6630ECEA}" presName="vert0" presStyleCnt="0">
        <dgm:presLayoutVars>
          <dgm:dir/>
          <dgm:animOne val="branch"/>
          <dgm:animLvl val="lvl"/>
        </dgm:presLayoutVars>
      </dgm:prSet>
      <dgm:spPr/>
    </dgm:pt>
    <dgm:pt modelId="{F4583CA8-D37D-46DF-ABCE-770CD843DB98}" type="pres">
      <dgm:prSet presAssocID="{0D271193-15AD-4E37-A085-44EE4F9265F7}" presName="thickLine" presStyleLbl="alignNode1" presStyleIdx="0" presStyleCnt="2"/>
      <dgm:spPr/>
    </dgm:pt>
    <dgm:pt modelId="{1F718ADF-A5DF-4A64-A311-F2D748A96EEB}" type="pres">
      <dgm:prSet presAssocID="{0D271193-15AD-4E37-A085-44EE4F9265F7}" presName="horz1" presStyleCnt="0"/>
      <dgm:spPr/>
    </dgm:pt>
    <dgm:pt modelId="{4064D036-2197-402A-B8C5-2FC33AF48300}" type="pres">
      <dgm:prSet presAssocID="{0D271193-15AD-4E37-A085-44EE4F9265F7}" presName="tx1" presStyleLbl="revTx" presStyleIdx="0" presStyleCnt="7"/>
      <dgm:spPr/>
    </dgm:pt>
    <dgm:pt modelId="{5F56B420-F1D5-4F69-AEE0-31C9FA7FEA44}" type="pres">
      <dgm:prSet presAssocID="{0D271193-15AD-4E37-A085-44EE4F9265F7}" presName="vert1" presStyleCnt="0"/>
      <dgm:spPr/>
    </dgm:pt>
    <dgm:pt modelId="{B1696582-30E6-4D96-A0EF-83B7432682EA}" type="pres">
      <dgm:prSet presAssocID="{ADF665C4-8EE0-4BEE-B337-B87F8F2A86B9}" presName="vertSpace2a" presStyleCnt="0"/>
      <dgm:spPr/>
    </dgm:pt>
    <dgm:pt modelId="{1B6E6800-2EDE-403E-B7D9-50E13CB143AB}" type="pres">
      <dgm:prSet presAssocID="{ADF665C4-8EE0-4BEE-B337-B87F8F2A86B9}" presName="horz2" presStyleCnt="0"/>
      <dgm:spPr/>
    </dgm:pt>
    <dgm:pt modelId="{8BD9D8A8-93C9-41FC-87B7-7618027DEFFF}" type="pres">
      <dgm:prSet presAssocID="{ADF665C4-8EE0-4BEE-B337-B87F8F2A86B9}" presName="horzSpace2" presStyleCnt="0"/>
      <dgm:spPr/>
    </dgm:pt>
    <dgm:pt modelId="{1DE9D900-FF8C-44F8-9068-1969BAFA4BFF}" type="pres">
      <dgm:prSet presAssocID="{ADF665C4-8EE0-4BEE-B337-B87F8F2A86B9}" presName="tx2" presStyleLbl="revTx" presStyleIdx="1" presStyleCnt="7"/>
      <dgm:spPr/>
    </dgm:pt>
    <dgm:pt modelId="{A8C98809-3538-4FDE-93CE-54E26C67D442}" type="pres">
      <dgm:prSet presAssocID="{ADF665C4-8EE0-4BEE-B337-B87F8F2A86B9}" presName="vert2" presStyleCnt="0"/>
      <dgm:spPr/>
    </dgm:pt>
    <dgm:pt modelId="{E09D4C90-A275-4FE9-9F89-0C4C8E81002B}" type="pres">
      <dgm:prSet presAssocID="{ADF665C4-8EE0-4BEE-B337-B87F8F2A86B9}" presName="thinLine2b" presStyleLbl="callout" presStyleIdx="0" presStyleCnt="5"/>
      <dgm:spPr/>
    </dgm:pt>
    <dgm:pt modelId="{DB07AF2B-D275-4301-805C-010AB931F1BE}" type="pres">
      <dgm:prSet presAssocID="{ADF665C4-8EE0-4BEE-B337-B87F8F2A86B9}" presName="vertSpace2b" presStyleCnt="0"/>
      <dgm:spPr/>
    </dgm:pt>
    <dgm:pt modelId="{11095538-7F96-4595-8F69-BFCC1BA457DD}" type="pres">
      <dgm:prSet presAssocID="{08AC61D7-321A-4F36-8749-C3E9017C4D7A}" presName="horz2" presStyleCnt="0"/>
      <dgm:spPr/>
    </dgm:pt>
    <dgm:pt modelId="{9E91647C-8F76-4127-AB46-7F8182354E25}" type="pres">
      <dgm:prSet presAssocID="{08AC61D7-321A-4F36-8749-C3E9017C4D7A}" presName="horzSpace2" presStyleCnt="0"/>
      <dgm:spPr/>
    </dgm:pt>
    <dgm:pt modelId="{D5493796-015E-4FA8-9025-83258E3C77A7}" type="pres">
      <dgm:prSet presAssocID="{08AC61D7-321A-4F36-8749-C3E9017C4D7A}" presName="tx2" presStyleLbl="revTx" presStyleIdx="2" presStyleCnt="7"/>
      <dgm:spPr/>
    </dgm:pt>
    <dgm:pt modelId="{A5AC1FFE-C6B4-4A4C-BE92-A1F5B05A6BDD}" type="pres">
      <dgm:prSet presAssocID="{08AC61D7-321A-4F36-8749-C3E9017C4D7A}" presName="vert2" presStyleCnt="0"/>
      <dgm:spPr/>
    </dgm:pt>
    <dgm:pt modelId="{11E59113-9FD6-4F1B-9EF6-9068EE362E64}" type="pres">
      <dgm:prSet presAssocID="{08AC61D7-321A-4F36-8749-C3E9017C4D7A}" presName="thinLine2b" presStyleLbl="callout" presStyleIdx="1" presStyleCnt="5"/>
      <dgm:spPr/>
    </dgm:pt>
    <dgm:pt modelId="{B9531503-CD79-4564-B453-221B4B22B09A}" type="pres">
      <dgm:prSet presAssocID="{08AC61D7-321A-4F36-8749-C3E9017C4D7A}" presName="vertSpace2b" presStyleCnt="0"/>
      <dgm:spPr/>
    </dgm:pt>
    <dgm:pt modelId="{87A4A0F8-6FD1-449E-B077-AC26C1468DA5}" type="pres">
      <dgm:prSet presAssocID="{2F220638-D3F2-440A-B3B5-2177F27C479B}" presName="thickLine" presStyleLbl="alignNode1" presStyleIdx="1" presStyleCnt="2"/>
      <dgm:spPr/>
    </dgm:pt>
    <dgm:pt modelId="{0BBB034A-C08E-4ACD-B2C9-F6AF8F23FA8D}" type="pres">
      <dgm:prSet presAssocID="{2F220638-D3F2-440A-B3B5-2177F27C479B}" presName="horz1" presStyleCnt="0"/>
      <dgm:spPr/>
    </dgm:pt>
    <dgm:pt modelId="{A9915883-22AD-453E-B8EE-E84EDAD51097}" type="pres">
      <dgm:prSet presAssocID="{2F220638-D3F2-440A-B3B5-2177F27C479B}" presName="tx1" presStyleLbl="revTx" presStyleIdx="3" presStyleCnt="7"/>
      <dgm:spPr/>
    </dgm:pt>
    <dgm:pt modelId="{896EC1B2-A963-47F7-8B59-ED65F537B204}" type="pres">
      <dgm:prSet presAssocID="{2F220638-D3F2-440A-B3B5-2177F27C479B}" presName="vert1" presStyleCnt="0"/>
      <dgm:spPr/>
    </dgm:pt>
    <dgm:pt modelId="{4A3E6166-F3F7-4FC9-BF4D-772B4CF6B9B3}" type="pres">
      <dgm:prSet presAssocID="{CF7A4522-FDC7-4928-AB19-5C75D1820244}" presName="vertSpace2a" presStyleCnt="0"/>
      <dgm:spPr/>
    </dgm:pt>
    <dgm:pt modelId="{7DA81615-B40A-478C-9726-315BD521CCB6}" type="pres">
      <dgm:prSet presAssocID="{CF7A4522-FDC7-4928-AB19-5C75D1820244}" presName="horz2" presStyleCnt="0"/>
      <dgm:spPr/>
    </dgm:pt>
    <dgm:pt modelId="{CC07FDA8-E6AA-42F4-AAA8-A0B467C4FE7F}" type="pres">
      <dgm:prSet presAssocID="{CF7A4522-FDC7-4928-AB19-5C75D1820244}" presName="horzSpace2" presStyleCnt="0"/>
      <dgm:spPr/>
    </dgm:pt>
    <dgm:pt modelId="{E6A117E5-98CE-4BAA-8DDD-4B4AF5FDB39F}" type="pres">
      <dgm:prSet presAssocID="{CF7A4522-FDC7-4928-AB19-5C75D1820244}" presName="tx2" presStyleLbl="revTx" presStyleIdx="4" presStyleCnt="7"/>
      <dgm:spPr/>
    </dgm:pt>
    <dgm:pt modelId="{2E60B65D-DEC1-4A43-A3A3-7B54479A1E53}" type="pres">
      <dgm:prSet presAssocID="{CF7A4522-FDC7-4928-AB19-5C75D1820244}" presName="vert2" presStyleCnt="0"/>
      <dgm:spPr/>
    </dgm:pt>
    <dgm:pt modelId="{584DE8F9-50A2-4D45-BC2F-F64958D7E0E1}" type="pres">
      <dgm:prSet presAssocID="{CF7A4522-FDC7-4928-AB19-5C75D1820244}" presName="thinLine2b" presStyleLbl="callout" presStyleIdx="2" presStyleCnt="5"/>
      <dgm:spPr/>
    </dgm:pt>
    <dgm:pt modelId="{71A7CF73-A864-499A-927E-5474CB8780A4}" type="pres">
      <dgm:prSet presAssocID="{CF7A4522-FDC7-4928-AB19-5C75D1820244}" presName="vertSpace2b" presStyleCnt="0"/>
      <dgm:spPr/>
    </dgm:pt>
    <dgm:pt modelId="{B6B4C434-831E-476B-84D9-527E282F204C}" type="pres">
      <dgm:prSet presAssocID="{97C88C2E-ABA1-4E38-9D1D-FCC06755C959}" presName="horz2" presStyleCnt="0"/>
      <dgm:spPr/>
    </dgm:pt>
    <dgm:pt modelId="{69AB93BF-1FA8-48FD-8752-4E93BB91BADE}" type="pres">
      <dgm:prSet presAssocID="{97C88C2E-ABA1-4E38-9D1D-FCC06755C959}" presName="horzSpace2" presStyleCnt="0"/>
      <dgm:spPr/>
    </dgm:pt>
    <dgm:pt modelId="{B02EE8BA-DF37-4BC1-8D60-7D8D868B7CEB}" type="pres">
      <dgm:prSet presAssocID="{97C88C2E-ABA1-4E38-9D1D-FCC06755C959}" presName="tx2" presStyleLbl="revTx" presStyleIdx="5" presStyleCnt="7"/>
      <dgm:spPr/>
    </dgm:pt>
    <dgm:pt modelId="{4987CCBD-7602-402D-8D5E-BC83BCA5D141}" type="pres">
      <dgm:prSet presAssocID="{97C88C2E-ABA1-4E38-9D1D-FCC06755C959}" presName="vert2" presStyleCnt="0"/>
      <dgm:spPr/>
    </dgm:pt>
    <dgm:pt modelId="{3E81E324-BDC7-468A-A269-61F9FE96C35B}" type="pres">
      <dgm:prSet presAssocID="{97C88C2E-ABA1-4E38-9D1D-FCC06755C959}" presName="thinLine2b" presStyleLbl="callout" presStyleIdx="3" presStyleCnt="5"/>
      <dgm:spPr/>
    </dgm:pt>
    <dgm:pt modelId="{5693A9BA-AF20-455B-A387-72A865C45405}" type="pres">
      <dgm:prSet presAssocID="{97C88C2E-ABA1-4E38-9D1D-FCC06755C959}" presName="vertSpace2b" presStyleCnt="0"/>
      <dgm:spPr/>
    </dgm:pt>
    <dgm:pt modelId="{3D2C1D3A-7204-4DFE-80D3-BC19D2FF9FC5}" type="pres">
      <dgm:prSet presAssocID="{C216A207-FD25-4097-9440-A98B19630572}" presName="horz2" presStyleCnt="0"/>
      <dgm:spPr/>
    </dgm:pt>
    <dgm:pt modelId="{83FC463B-15BE-4220-96B4-A58847D8D0EE}" type="pres">
      <dgm:prSet presAssocID="{C216A207-FD25-4097-9440-A98B19630572}" presName="horzSpace2" presStyleCnt="0"/>
      <dgm:spPr/>
    </dgm:pt>
    <dgm:pt modelId="{40395E1A-1F8A-49C4-8DEC-F12312FE496B}" type="pres">
      <dgm:prSet presAssocID="{C216A207-FD25-4097-9440-A98B19630572}" presName="tx2" presStyleLbl="revTx" presStyleIdx="6" presStyleCnt="7"/>
      <dgm:spPr/>
    </dgm:pt>
    <dgm:pt modelId="{0F324A91-505B-41E6-A9B9-3B329620AEE2}" type="pres">
      <dgm:prSet presAssocID="{C216A207-FD25-4097-9440-A98B19630572}" presName="vert2" presStyleCnt="0"/>
      <dgm:spPr/>
    </dgm:pt>
    <dgm:pt modelId="{AFBD7997-ADE1-4472-BA1F-82DCFA8D79EC}" type="pres">
      <dgm:prSet presAssocID="{C216A207-FD25-4097-9440-A98B19630572}" presName="thinLine2b" presStyleLbl="callout" presStyleIdx="4" presStyleCnt="5"/>
      <dgm:spPr/>
    </dgm:pt>
    <dgm:pt modelId="{9E3E9D5C-AA0C-43B1-9BA8-DF5E53544FB8}" type="pres">
      <dgm:prSet presAssocID="{C216A207-FD25-4097-9440-A98B19630572}" presName="vertSpace2b" presStyleCnt="0"/>
      <dgm:spPr/>
    </dgm:pt>
  </dgm:ptLst>
  <dgm:cxnLst>
    <dgm:cxn modelId="{17FD0900-D373-4919-A6BF-7F0520ED8432}" type="presOf" srcId="{08AC61D7-321A-4F36-8749-C3E9017C4D7A}" destId="{D5493796-015E-4FA8-9025-83258E3C77A7}" srcOrd="0" destOrd="0" presId="urn:microsoft.com/office/officeart/2008/layout/LinedList"/>
    <dgm:cxn modelId="{4837D307-EC64-4361-8C11-86272600122A}" srcId="{0D271193-15AD-4E37-A085-44EE4F9265F7}" destId="{08AC61D7-321A-4F36-8749-C3E9017C4D7A}" srcOrd="1" destOrd="0" parTransId="{53C7CB8E-55F2-4482-A4BD-AEA0A5341ED9}" sibTransId="{23187757-4EFC-4357-ABFF-0B56DCD62C6B}"/>
    <dgm:cxn modelId="{E178CE20-D07E-489A-A524-064F6D959911}" srcId="{2F220638-D3F2-440A-B3B5-2177F27C479B}" destId="{97C88C2E-ABA1-4E38-9D1D-FCC06755C959}" srcOrd="1" destOrd="0" parTransId="{39C5A693-5BA8-4BD2-904D-F10CBD987E1D}" sibTransId="{A7C337B6-6C08-4092-8701-4BF5E280A163}"/>
    <dgm:cxn modelId="{5CC3D35E-7145-401D-8EAE-6EC75E214B0F}" srcId="{2F220638-D3F2-440A-B3B5-2177F27C479B}" destId="{C216A207-FD25-4097-9440-A98B19630572}" srcOrd="2" destOrd="0" parTransId="{68C8EB43-C973-4C83-93E9-87A4C8D8A319}" sibTransId="{A6BAADF0-4DFA-4DCA-B5A4-51369E9DE4E0}"/>
    <dgm:cxn modelId="{CCC39A67-B614-4A7D-88D1-F32E34418406}" srcId="{1A6EC679-18A1-4AFF-9900-691F6630ECEA}" destId="{2F220638-D3F2-440A-B3B5-2177F27C479B}" srcOrd="1" destOrd="0" parTransId="{B78C2BDC-A6E3-417B-B6CE-CED62E6A6E22}" sibTransId="{AF84BB16-2D7D-4C43-A6B8-5A4EE29B2442}"/>
    <dgm:cxn modelId="{C4BD7A68-437E-491E-A23D-B47CF05F89F6}" type="presOf" srcId="{1A6EC679-18A1-4AFF-9900-691F6630ECEA}" destId="{9B86A151-D60C-4FF0-B13A-4AA05BEF1A33}" srcOrd="0" destOrd="0" presId="urn:microsoft.com/office/officeart/2008/layout/LinedList"/>
    <dgm:cxn modelId="{C93B5D6F-2996-42CC-95D8-D07B9A512CF6}" type="presOf" srcId="{ADF665C4-8EE0-4BEE-B337-B87F8F2A86B9}" destId="{1DE9D900-FF8C-44F8-9068-1969BAFA4BFF}" srcOrd="0" destOrd="0" presId="urn:microsoft.com/office/officeart/2008/layout/LinedList"/>
    <dgm:cxn modelId="{14539852-ADDE-40EE-BD1F-7485A0FFB9A4}" srcId="{2F220638-D3F2-440A-B3B5-2177F27C479B}" destId="{CF7A4522-FDC7-4928-AB19-5C75D1820244}" srcOrd="0" destOrd="0" parTransId="{A278CA55-FFEC-4D6B-9E54-48634AC0E360}" sibTransId="{542A6325-78FA-4F8F-BD98-CB0C8E716B1D}"/>
    <dgm:cxn modelId="{9DBD4D7A-24D7-42EF-8388-CDCBA2BEB630}" type="presOf" srcId="{C216A207-FD25-4097-9440-A98B19630572}" destId="{40395E1A-1F8A-49C4-8DEC-F12312FE496B}" srcOrd="0" destOrd="0" presId="urn:microsoft.com/office/officeart/2008/layout/LinedList"/>
    <dgm:cxn modelId="{4AEEAF86-32B9-4D0F-BA7B-09810071D00C}" type="presOf" srcId="{97C88C2E-ABA1-4E38-9D1D-FCC06755C959}" destId="{B02EE8BA-DF37-4BC1-8D60-7D8D868B7CEB}" srcOrd="0" destOrd="0" presId="urn:microsoft.com/office/officeart/2008/layout/LinedList"/>
    <dgm:cxn modelId="{0E8A449B-6C0A-474B-9D6F-91F593459A6F}" type="presOf" srcId="{2F220638-D3F2-440A-B3B5-2177F27C479B}" destId="{A9915883-22AD-453E-B8EE-E84EDAD51097}" srcOrd="0" destOrd="0" presId="urn:microsoft.com/office/officeart/2008/layout/LinedList"/>
    <dgm:cxn modelId="{CE285BA9-8CB4-4ECF-B9D7-2B8094A9454E}" srcId="{1A6EC679-18A1-4AFF-9900-691F6630ECEA}" destId="{0D271193-15AD-4E37-A085-44EE4F9265F7}" srcOrd="0" destOrd="0" parTransId="{4919DC2C-943E-48C8-84F0-3B99018BE3C6}" sibTransId="{4993B6DE-5A44-4DC0-BAA7-2994394B7EE7}"/>
    <dgm:cxn modelId="{212DA5E1-325B-4DAB-9766-D46F256BE26F}" type="presOf" srcId="{CF7A4522-FDC7-4928-AB19-5C75D1820244}" destId="{E6A117E5-98CE-4BAA-8DDD-4B4AF5FDB39F}" srcOrd="0" destOrd="0" presId="urn:microsoft.com/office/officeart/2008/layout/LinedList"/>
    <dgm:cxn modelId="{45E8BEFC-28DD-405F-9340-F019F322CC35}" srcId="{0D271193-15AD-4E37-A085-44EE4F9265F7}" destId="{ADF665C4-8EE0-4BEE-B337-B87F8F2A86B9}" srcOrd="0" destOrd="0" parTransId="{507CAD5E-4412-4751-92D1-66809F3219A6}" sibTransId="{7FE31BBC-AC3B-46B4-86DF-9B55601982AF}"/>
    <dgm:cxn modelId="{7EE76CFD-4CC7-4C81-9450-DBD916B76A31}" type="presOf" srcId="{0D271193-15AD-4E37-A085-44EE4F9265F7}" destId="{4064D036-2197-402A-B8C5-2FC33AF48300}" srcOrd="0" destOrd="0" presId="urn:microsoft.com/office/officeart/2008/layout/LinedList"/>
    <dgm:cxn modelId="{0BC88CDA-1C4A-43B7-BF3A-FEA70BBD4AAE}" type="presParOf" srcId="{9B86A151-D60C-4FF0-B13A-4AA05BEF1A33}" destId="{F4583CA8-D37D-46DF-ABCE-770CD843DB98}" srcOrd="0" destOrd="0" presId="urn:microsoft.com/office/officeart/2008/layout/LinedList"/>
    <dgm:cxn modelId="{9F5B5689-2575-4030-B1CD-771181CF1ED4}" type="presParOf" srcId="{9B86A151-D60C-4FF0-B13A-4AA05BEF1A33}" destId="{1F718ADF-A5DF-4A64-A311-F2D748A96EEB}" srcOrd="1" destOrd="0" presId="urn:microsoft.com/office/officeart/2008/layout/LinedList"/>
    <dgm:cxn modelId="{391D48E5-77C1-4D14-AA1B-CECB88EC4173}" type="presParOf" srcId="{1F718ADF-A5DF-4A64-A311-F2D748A96EEB}" destId="{4064D036-2197-402A-B8C5-2FC33AF48300}" srcOrd="0" destOrd="0" presId="urn:microsoft.com/office/officeart/2008/layout/LinedList"/>
    <dgm:cxn modelId="{A04DC97F-2868-4DD8-93C6-223ADB015A4C}" type="presParOf" srcId="{1F718ADF-A5DF-4A64-A311-F2D748A96EEB}" destId="{5F56B420-F1D5-4F69-AEE0-31C9FA7FEA44}" srcOrd="1" destOrd="0" presId="urn:microsoft.com/office/officeart/2008/layout/LinedList"/>
    <dgm:cxn modelId="{2C5EDC63-3946-450A-A06A-E04A5CF2783E}" type="presParOf" srcId="{5F56B420-F1D5-4F69-AEE0-31C9FA7FEA44}" destId="{B1696582-30E6-4D96-A0EF-83B7432682EA}" srcOrd="0" destOrd="0" presId="urn:microsoft.com/office/officeart/2008/layout/LinedList"/>
    <dgm:cxn modelId="{B5858B28-40EC-4A1D-ACFA-BBA3FE9CCE06}" type="presParOf" srcId="{5F56B420-F1D5-4F69-AEE0-31C9FA7FEA44}" destId="{1B6E6800-2EDE-403E-B7D9-50E13CB143AB}" srcOrd="1" destOrd="0" presId="urn:microsoft.com/office/officeart/2008/layout/LinedList"/>
    <dgm:cxn modelId="{40DE908F-FAAC-47D8-AA62-10DC2E3E83B8}" type="presParOf" srcId="{1B6E6800-2EDE-403E-B7D9-50E13CB143AB}" destId="{8BD9D8A8-93C9-41FC-87B7-7618027DEFFF}" srcOrd="0" destOrd="0" presId="urn:microsoft.com/office/officeart/2008/layout/LinedList"/>
    <dgm:cxn modelId="{F2003A4F-F330-4C2A-AC67-A05438CD29FA}" type="presParOf" srcId="{1B6E6800-2EDE-403E-B7D9-50E13CB143AB}" destId="{1DE9D900-FF8C-44F8-9068-1969BAFA4BFF}" srcOrd="1" destOrd="0" presId="urn:microsoft.com/office/officeart/2008/layout/LinedList"/>
    <dgm:cxn modelId="{355C780B-7CF5-4C42-B022-6D20B3404851}" type="presParOf" srcId="{1B6E6800-2EDE-403E-B7D9-50E13CB143AB}" destId="{A8C98809-3538-4FDE-93CE-54E26C67D442}" srcOrd="2" destOrd="0" presId="urn:microsoft.com/office/officeart/2008/layout/LinedList"/>
    <dgm:cxn modelId="{01A18995-0689-47CD-AF86-B6EAF26E0A62}" type="presParOf" srcId="{5F56B420-F1D5-4F69-AEE0-31C9FA7FEA44}" destId="{E09D4C90-A275-4FE9-9F89-0C4C8E81002B}" srcOrd="2" destOrd="0" presId="urn:microsoft.com/office/officeart/2008/layout/LinedList"/>
    <dgm:cxn modelId="{FCAA2EF0-174A-4A59-957A-38083FF61DCE}" type="presParOf" srcId="{5F56B420-F1D5-4F69-AEE0-31C9FA7FEA44}" destId="{DB07AF2B-D275-4301-805C-010AB931F1BE}" srcOrd="3" destOrd="0" presId="urn:microsoft.com/office/officeart/2008/layout/LinedList"/>
    <dgm:cxn modelId="{820BE092-7249-454D-9433-91554CE6F3FC}" type="presParOf" srcId="{5F56B420-F1D5-4F69-AEE0-31C9FA7FEA44}" destId="{11095538-7F96-4595-8F69-BFCC1BA457DD}" srcOrd="4" destOrd="0" presId="urn:microsoft.com/office/officeart/2008/layout/LinedList"/>
    <dgm:cxn modelId="{D94F1E34-B61D-4219-9747-60064FDDBDE0}" type="presParOf" srcId="{11095538-7F96-4595-8F69-BFCC1BA457DD}" destId="{9E91647C-8F76-4127-AB46-7F8182354E25}" srcOrd="0" destOrd="0" presId="urn:microsoft.com/office/officeart/2008/layout/LinedList"/>
    <dgm:cxn modelId="{B8202E81-4DD9-4453-ABE1-32CF365B166A}" type="presParOf" srcId="{11095538-7F96-4595-8F69-BFCC1BA457DD}" destId="{D5493796-015E-4FA8-9025-83258E3C77A7}" srcOrd="1" destOrd="0" presId="urn:microsoft.com/office/officeart/2008/layout/LinedList"/>
    <dgm:cxn modelId="{F8D7C9D9-5C49-4ADF-AFC1-26C235AE6B90}" type="presParOf" srcId="{11095538-7F96-4595-8F69-BFCC1BA457DD}" destId="{A5AC1FFE-C6B4-4A4C-BE92-A1F5B05A6BDD}" srcOrd="2" destOrd="0" presId="urn:microsoft.com/office/officeart/2008/layout/LinedList"/>
    <dgm:cxn modelId="{204C1D0B-EBAD-4655-BEF8-E47220AF06AD}" type="presParOf" srcId="{5F56B420-F1D5-4F69-AEE0-31C9FA7FEA44}" destId="{11E59113-9FD6-4F1B-9EF6-9068EE362E64}" srcOrd="5" destOrd="0" presId="urn:microsoft.com/office/officeart/2008/layout/LinedList"/>
    <dgm:cxn modelId="{41A991A0-3B37-4F7A-98A8-32D4A9FB320A}" type="presParOf" srcId="{5F56B420-F1D5-4F69-AEE0-31C9FA7FEA44}" destId="{B9531503-CD79-4564-B453-221B4B22B09A}" srcOrd="6" destOrd="0" presId="urn:microsoft.com/office/officeart/2008/layout/LinedList"/>
    <dgm:cxn modelId="{2A721B73-45FA-4AFC-9194-5B9F853CF64A}" type="presParOf" srcId="{9B86A151-D60C-4FF0-B13A-4AA05BEF1A33}" destId="{87A4A0F8-6FD1-449E-B077-AC26C1468DA5}" srcOrd="2" destOrd="0" presId="urn:microsoft.com/office/officeart/2008/layout/LinedList"/>
    <dgm:cxn modelId="{DFAEDE72-AA43-4DC9-89AE-6685D070183B}" type="presParOf" srcId="{9B86A151-D60C-4FF0-B13A-4AA05BEF1A33}" destId="{0BBB034A-C08E-4ACD-B2C9-F6AF8F23FA8D}" srcOrd="3" destOrd="0" presId="urn:microsoft.com/office/officeart/2008/layout/LinedList"/>
    <dgm:cxn modelId="{A9B5160B-5022-42E0-9CE3-44A286AB34A0}" type="presParOf" srcId="{0BBB034A-C08E-4ACD-B2C9-F6AF8F23FA8D}" destId="{A9915883-22AD-453E-B8EE-E84EDAD51097}" srcOrd="0" destOrd="0" presId="urn:microsoft.com/office/officeart/2008/layout/LinedList"/>
    <dgm:cxn modelId="{72B003DE-8E0D-4622-AFBF-3C37D60E1EDE}" type="presParOf" srcId="{0BBB034A-C08E-4ACD-B2C9-F6AF8F23FA8D}" destId="{896EC1B2-A963-47F7-8B59-ED65F537B204}" srcOrd="1" destOrd="0" presId="urn:microsoft.com/office/officeart/2008/layout/LinedList"/>
    <dgm:cxn modelId="{D051BBB1-0D8A-4166-8F78-9815F4036E60}" type="presParOf" srcId="{896EC1B2-A963-47F7-8B59-ED65F537B204}" destId="{4A3E6166-F3F7-4FC9-BF4D-772B4CF6B9B3}" srcOrd="0" destOrd="0" presId="urn:microsoft.com/office/officeart/2008/layout/LinedList"/>
    <dgm:cxn modelId="{8F39686E-08BC-4495-BD5D-398DE180B61C}" type="presParOf" srcId="{896EC1B2-A963-47F7-8B59-ED65F537B204}" destId="{7DA81615-B40A-478C-9726-315BD521CCB6}" srcOrd="1" destOrd="0" presId="urn:microsoft.com/office/officeart/2008/layout/LinedList"/>
    <dgm:cxn modelId="{838AF125-2221-4DFA-8074-1EADE2F8BB91}" type="presParOf" srcId="{7DA81615-B40A-478C-9726-315BD521CCB6}" destId="{CC07FDA8-E6AA-42F4-AAA8-A0B467C4FE7F}" srcOrd="0" destOrd="0" presId="urn:microsoft.com/office/officeart/2008/layout/LinedList"/>
    <dgm:cxn modelId="{8A84BAC3-F1EA-4956-935F-747D478AC20E}" type="presParOf" srcId="{7DA81615-B40A-478C-9726-315BD521CCB6}" destId="{E6A117E5-98CE-4BAA-8DDD-4B4AF5FDB39F}" srcOrd="1" destOrd="0" presId="urn:microsoft.com/office/officeart/2008/layout/LinedList"/>
    <dgm:cxn modelId="{FADE80CB-30CC-4DAB-9D7E-23C8E636FC3E}" type="presParOf" srcId="{7DA81615-B40A-478C-9726-315BD521CCB6}" destId="{2E60B65D-DEC1-4A43-A3A3-7B54479A1E53}" srcOrd="2" destOrd="0" presId="urn:microsoft.com/office/officeart/2008/layout/LinedList"/>
    <dgm:cxn modelId="{F474A085-3FA0-47BC-A32C-C5094BA4C8FE}" type="presParOf" srcId="{896EC1B2-A963-47F7-8B59-ED65F537B204}" destId="{584DE8F9-50A2-4D45-BC2F-F64958D7E0E1}" srcOrd="2" destOrd="0" presId="urn:microsoft.com/office/officeart/2008/layout/LinedList"/>
    <dgm:cxn modelId="{857DB70A-6BCF-49C2-AD25-4BA023115DB1}" type="presParOf" srcId="{896EC1B2-A963-47F7-8B59-ED65F537B204}" destId="{71A7CF73-A864-499A-927E-5474CB8780A4}" srcOrd="3" destOrd="0" presId="urn:microsoft.com/office/officeart/2008/layout/LinedList"/>
    <dgm:cxn modelId="{3CBEF274-EBD8-4745-85C0-5335E1C2072B}" type="presParOf" srcId="{896EC1B2-A963-47F7-8B59-ED65F537B204}" destId="{B6B4C434-831E-476B-84D9-527E282F204C}" srcOrd="4" destOrd="0" presId="urn:microsoft.com/office/officeart/2008/layout/LinedList"/>
    <dgm:cxn modelId="{74E76433-1B97-4AD2-971D-2F7ABC508E94}" type="presParOf" srcId="{B6B4C434-831E-476B-84D9-527E282F204C}" destId="{69AB93BF-1FA8-48FD-8752-4E93BB91BADE}" srcOrd="0" destOrd="0" presId="urn:microsoft.com/office/officeart/2008/layout/LinedList"/>
    <dgm:cxn modelId="{89605FBE-8C17-4BC1-92B9-9220433D7275}" type="presParOf" srcId="{B6B4C434-831E-476B-84D9-527E282F204C}" destId="{B02EE8BA-DF37-4BC1-8D60-7D8D868B7CEB}" srcOrd="1" destOrd="0" presId="urn:microsoft.com/office/officeart/2008/layout/LinedList"/>
    <dgm:cxn modelId="{0BAF6C49-FE59-4428-ACDD-99ECFEBFC9D8}" type="presParOf" srcId="{B6B4C434-831E-476B-84D9-527E282F204C}" destId="{4987CCBD-7602-402D-8D5E-BC83BCA5D141}" srcOrd="2" destOrd="0" presId="urn:microsoft.com/office/officeart/2008/layout/LinedList"/>
    <dgm:cxn modelId="{7CD29F67-2BDA-4B18-8B51-E02BEF5EFECC}" type="presParOf" srcId="{896EC1B2-A963-47F7-8B59-ED65F537B204}" destId="{3E81E324-BDC7-468A-A269-61F9FE96C35B}" srcOrd="5" destOrd="0" presId="urn:microsoft.com/office/officeart/2008/layout/LinedList"/>
    <dgm:cxn modelId="{1566C056-2FC5-4A0C-8A93-97A7D60EC41B}" type="presParOf" srcId="{896EC1B2-A963-47F7-8B59-ED65F537B204}" destId="{5693A9BA-AF20-455B-A387-72A865C45405}" srcOrd="6" destOrd="0" presId="urn:microsoft.com/office/officeart/2008/layout/LinedList"/>
    <dgm:cxn modelId="{B1FEF2E9-8B8F-4ADC-933E-6E05C9F6BA8B}" type="presParOf" srcId="{896EC1B2-A963-47F7-8B59-ED65F537B204}" destId="{3D2C1D3A-7204-4DFE-80D3-BC19D2FF9FC5}" srcOrd="7" destOrd="0" presId="urn:microsoft.com/office/officeart/2008/layout/LinedList"/>
    <dgm:cxn modelId="{3F97088C-2C10-4B13-9724-D8191267F6EF}" type="presParOf" srcId="{3D2C1D3A-7204-4DFE-80D3-BC19D2FF9FC5}" destId="{83FC463B-15BE-4220-96B4-A58847D8D0EE}" srcOrd="0" destOrd="0" presId="urn:microsoft.com/office/officeart/2008/layout/LinedList"/>
    <dgm:cxn modelId="{5312D540-2B7B-49A5-B750-E0ED843CA62E}" type="presParOf" srcId="{3D2C1D3A-7204-4DFE-80D3-BC19D2FF9FC5}" destId="{40395E1A-1F8A-49C4-8DEC-F12312FE496B}" srcOrd="1" destOrd="0" presId="urn:microsoft.com/office/officeart/2008/layout/LinedList"/>
    <dgm:cxn modelId="{90A49830-5FF8-4612-BEA8-A62B8986B1B4}" type="presParOf" srcId="{3D2C1D3A-7204-4DFE-80D3-BC19D2FF9FC5}" destId="{0F324A91-505B-41E6-A9B9-3B329620AEE2}" srcOrd="2" destOrd="0" presId="urn:microsoft.com/office/officeart/2008/layout/LinedList"/>
    <dgm:cxn modelId="{78BDD826-64C3-48C2-94C9-1574802E998F}" type="presParOf" srcId="{896EC1B2-A963-47F7-8B59-ED65F537B204}" destId="{AFBD7997-ADE1-4472-BA1F-82DCFA8D79EC}" srcOrd="8" destOrd="0" presId="urn:microsoft.com/office/officeart/2008/layout/LinedList"/>
    <dgm:cxn modelId="{ACD27A20-6530-43E0-AB42-4E8C558AA7F5}" type="presParOf" srcId="{896EC1B2-A963-47F7-8B59-ED65F537B204}" destId="{9E3E9D5C-AA0C-43B1-9BA8-DF5E53544FB8}" srcOrd="9"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97D227-1D51-452A-84BF-9C1724A07BE0}" type="doc">
      <dgm:prSet loTypeId="urn:microsoft.com/office/officeart/2005/8/layout/hierarchy1" loCatId="hierarchy" qsTypeId="urn:microsoft.com/office/officeart/2005/8/quickstyle/simple4" qsCatId="simple" csTypeId="urn:microsoft.com/office/officeart/2005/8/colors/colorful1" csCatId="colorful"/>
      <dgm:spPr/>
      <dgm:t>
        <a:bodyPr/>
        <a:lstStyle/>
        <a:p>
          <a:endParaRPr lang="en-US"/>
        </a:p>
      </dgm:t>
    </dgm:pt>
    <dgm:pt modelId="{6BBC139F-B916-4D47-B057-C3AAC394C352}">
      <dgm:prSet/>
      <dgm:spPr/>
      <dgm:t>
        <a:bodyPr/>
        <a:lstStyle/>
        <a:p>
          <a:r>
            <a:rPr lang="en-IN"/>
            <a:t>Computer Vision</a:t>
          </a:r>
          <a:endParaRPr lang="en-US"/>
        </a:p>
      </dgm:t>
    </dgm:pt>
    <dgm:pt modelId="{F520456C-359B-4882-BC0F-8A17CE8D10FA}" type="parTrans" cxnId="{0B1599B3-37A3-4AA0-989A-12B62F7ECC32}">
      <dgm:prSet/>
      <dgm:spPr/>
      <dgm:t>
        <a:bodyPr/>
        <a:lstStyle/>
        <a:p>
          <a:endParaRPr lang="en-US"/>
        </a:p>
      </dgm:t>
    </dgm:pt>
    <dgm:pt modelId="{BBEDCAD7-5C71-4B83-A117-28DD71BCA52C}" type="sibTrans" cxnId="{0B1599B3-37A3-4AA0-989A-12B62F7ECC32}">
      <dgm:prSet/>
      <dgm:spPr/>
      <dgm:t>
        <a:bodyPr/>
        <a:lstStyle/>
        <a:p>
          <a:endParaRPr lang="en-US"/>
        </a:p>
      </dgm:t>
    </dgm:pt>
    <dgm:pt modelId="{82596A75-13A0-464B-B436-19A33B9D9389}">
      <dgm:prSet/>
      <dgm:spPr/>
      <dgm:t>
        <a:bodyPr/>
        <a:lstStyle/>
        <a:p>
          <a:r>
            <a:rPr lang="en-IN"/>
            <a:t>Machine Learning</a:t>
          </a:r>
          <a:endParaRPr lang="en-US"/>
        </a:p>
      </dgm:t>
    </dgm:pt>
    <dgm:pt modelId="{C5DAC6A9-7737-4EBB-94F5-48F1374DC723}" type="parTrans" cxnId="{0D2181E1-E1D7-4968-8C76-4E1DFBA8895E}">
      <dgm:prSet/>
      <dgm:spPr/>
      <dgm:t>
        <a:bodyPr/>
        <a:lstStyle/>
        <a:p>
          <a:endParaRPr lang="en-US"/>
        </a:p>
      </dgm:t>
    </dgm:pt>
    <dgm:pt modelId="{B5B6FB63-68FF-4B01-A84D-25D28BD61CA1}" type="sibTrans" cxnId="{0D2181E1-E1D7-4968-8C76-4E1DFBA8895E}">
      <dgm:prSet/>
      <dgm:spPr/>
      <dgm:t>
        <a:bodyPr/>
        <a:lstStyle/>
        <a:p>
          <a:endParaRPr lang="en-US"/>
        </a:p>
      </dgm:t>
    </dgm:pt>
    <dgm:pt modelId="{B2585744-9480-4F34-B31A-D5333CDD0492}">
      <dgm:prSet/>
      <dgm:spPr/>
      <dgm:t>
        <a:bodyPr/>
        <a:lstStyle/>
        <a:p>
          <a:r>
            <a:rPr lang="en-IN"/>
            <a:t>React</a:t>
          </a:r>
          <a:endParaRPr lang="en-US"/>
        </a:p>
      </dgm:t>
    </dgm:pt>
    <dgm:pt modelId="{9E79A9DF-5986-4057-A24F-BE46DA459F6D}" type="parTrans" cxnId="{262B3088-62BE-4335-BBD8-793D69E6AAE3}">
      <dgm:prSet/>
      <dgm:spPr/>
      <dgm:t>
        <a:bodyPr/>
        <a:lstStyle/>
        <a:p>
          <a:endParaRPr lang="en-US"/>
        </a:p>
      </dgm:t>
    </dgm:pt>
    <dgm:pt modelId="{B4CBFE59-9A43-4F11-B586-726C024ECE61}" type="sibTrans" cxnId="{262B3088-62BE-4335-BBD8-793D69E6AAE3}">
      <dgm:prSet/>
      <dgm:spPr/>
      <dgm:t>
        <a:bodyPr/>
        <a:lstStyle/>
        <a:p>
          <a:endParaRPr lang="en-US"/>
        </a:p>
      </dgm:t>
    </dgm:pt>
    <dgm:pt modelId="{FEEFF5E1-9010-4C70-AA7E-5784F55C8302}">
      <dgm:prSet/>
      <dgm:spPr/>
      <dgm:t>
        <a:bodyPr/>
        <a:lstStyle/>
        <a:p>
          <a:r>
            <a:rPr lang="en-IN"/>
            <a:t>Next.js</a:t>
          </a:r>
          <a:endParaRPr lang="en-US"/>
        </a:p>
      </dgm:t>
    </dgm:pt>
    <dgm:pt modelId="{C671883C-6EDA-463D-9789-9139FBBDEA8C}" type="parTrans" cxnId="{B9572F4E-4BBF-425C-99D4-4FC44A3A8D1E}">
      <dgm:prSet/>
      <dgm:spPr/>
      <dgm:t>
        <a:bodyPr/>
        <a:lstStyle/>
        <a:p>
          <a:endParaRPr lang="en-US"/>
        </a:p>
      </dgm:t>
    </dgm:pt>
    <dgm:pt modelId="{CD8E8517-E37B-496C-8EEA-308E64F9CCD5}" type="sibTrans" cxnId="{B9572F4E-4BBF-425C-99D4-4FC44A3A8D1E}">
      <dgm:prSet/>
      <dgm:spPr/>
      <dgm:t>
        <a:bodyPr/>
        <a:lstStyle/>
        <a:p>
          <a:endParaRPr lang="en-US"/>
        </a:p>
      </dgm:t>
    </dgm:pt>
    <dgm:pt modelId="{8995DAC6-A078-47B4-B5CB-3A32AA7B4E4C}">
      <dgm:prSet/>
      <dgm:spPr/>
      <dgm:t>
        <a:bodyPr/>
        <a:lstStyle/>
        <a:p>
          <a:r>
            <a:rPr lang="en-IN"/>
            <a:t>Python</a:t>
          </a:r>
          <a:endParaRPr lang="en-US"/>
        </a:p>
      </dgm:t>
    </dgm:pt>
    <dgm:pt modelId="{026EB310-08CA-4006-BAA9-0A8BD8355128}" type="parTrans" cxnId="{72D90949-41B4-460E-B340-04B96A8C6983}">
      <dgm:prSet/>
      <dgm:spPr/>
      <dgm:t>
        <a:bodyPr/>
        <a:lstStyle/>
        <a:p>
          <a:endParaRPr lang="en-US"/>
        </a:p>
      </dgm:t>
    </dgm:pt>
    <dgm:pt modelId="{70B6FFDD-191A-400D-8D6F-C12228A09FC0}" type="sibTrans" cxnId="{72D90949-41B4-460E-B340-04B96A8C6983}">
      <dgm:prSet/>
      <dgm:spPr/>
      <dgm:t>
        <a:bodyPr/>
        <a:lstStyle/>
        <a:p>
          <a:endParaRPr lang="en-US"/>
        </a:p>
      </dgm:t>
    </dgm:pt>
    <dgm:pt modelId="{0413C723-5C71-4D9F-9E25-F0A575355DBB}" type="pres">
      <dgm:prSet presAssocID="{0C97D227-1D51-452A-84BF-9C1724A07BE0}" presName="hierChild1" presStyleCnt="0">
        <dgm:presLayoutVars>
          <dgm:chPref val="1"/>
          <dgm:dir/>
          <dgm:animOne val="branch"/>
          <dgm:animLvl val="lvl"/>
          <dgm:resizeHandles/>
        </dgm:presLayoutVars>
      </dgm:prSet>
      <dgm:spPr/>
    </dgm:pt>
    <dgm:pt modelId="{A21FEFE8-DF00-45BF-8ECA-86192B2BB328}" type="pres">
      <dgm:prSet presAssocID="{6BBC139F-B916-4D47-B057-C3AAC394C352}" presName="hierRoot1" presStyleCnt="0"/>
      <dgm:spPr/>
    </dgm:pt>
    <dgm:pt modelId="{5E564F0F-03ED-41E7-A8E5-5061D97F24DE}" type="pres">
      <dgm:prSet presAssocID="{6BBC139F-B916-4D47-B057-C3AAC394C352}" presName="composite" presStyleCnt="0"/>
      <dgm:spPr/>
    </dgm:pt>
    <dgm:pt modelId="{B06451F6-7F02-4F43-9BEC-43DB9C3D3FD1}" type="pres">
      <dgm:prSet presAssocID="{6BBC139F-B916-4D47-B057-C3AAC394C352}" presName="background" presStyleLbl="node0" presStyleIdx="0" presStyleCnt="5"/>
      <dgm:spPr/>
    </dgm:pt>
    <dgm:pt modelId="{443B39BA-E6E3-4241-B93B-9673AE7C4F77}" type="pres">
      <dgm:prSet presAssocID="{6BBC139F-B916-4D47-B057-C3AAC394C352}" presName="text" presStyleLbl="fgAcc0" presStyleIdx="0" presStyleCnt="5">
        <dgm:presLayoutVars>
          <dgm:chPref val="3"/>
        </dgm:presLayoutVars>
      </dgm:prSet>
      <dgm:spPr/>
    </dgm:pt>
    <dgm:pt modelId="{A72B0B6C-7FEF-4249-AAF7-BD88D36E481E}" type="pres">
      <dgm:prSet presAssocID="{6BBC139F-B916-4D47-B057-C3AAC394C352}" presName="hierChild2" presStyleCnt="0"/>
      <dgm:spPr/>
    </dgm:pt>
    <dgm:pt modelId="{86C3C3ED-8E09-462C-9FB1-636156734BD0}" type="pres">
      <dgm:prSet presAssocID="{82596A75-13A0-464B-B436-19A33B9D9389}" presName="hierRoot1" presStyleCnt="0"/>
      <dgm:spPr/>
    </dgm:pt>
    <dgm:pt modelId="{30CBFBD9-065B-4633-98AD-66C8150781D6}" type="pres">
      <dgm:prSet presAssocID="{82596A75-13A0-464B-B436-19A33B9D9389}" presName="composite" presStyleCnt="0"/>
      <dgm:spPr/>
    </dgm:pt>
    <dgm:pt modelId="{6968F1AB-6BF4-46EC-9B45-0877F9180C8E}" type="pres">
      <dgm:prSet presAssocID="{82596A75-13A0-464B-B436-19A33B9D9389}" presName="background" presStyleLbl="node0" presStyleIdx="1" presStyleCnt="5"/>
      <dgm:spPr/>
    </dgm:pt>
    <dgm:pt modelId="{681B5A9F-145A-4B38-8216-E32D47FC27B7}" type="pres">
      <dgm:prSet presAssocID="{82596A75-13A0-464B-B436-19A33B9D9389}" presName="text" presStyleLbl="fgAcc0" presStyleIdx="1" presStyleCnt="5">
        <dgm:presLayoutVars>
          <dgm:chPref val="3"/>
        </dgm:presLayoutVars>
      </dgm:prSet>
      <dgm:spPr/>
    </dgm:pt>
    <dgm:pt modelId="{40FF9D53-49B4-4B0D-A1AA-DC7B8F0BC6EB}" type="pres">
      <dgm:prSet presAssocID="{82596A75-13A0-464B-B436-19A33B9D9389}" presName="hierChild2" presStyleCnt="0"/>
      <dgm:spPr/>
    </dgm:pt>
    <dgm:pt modelId="{850C5ABB-9F36-4EC1-8A01-7E1FB633355F}" type="pres">
      <dgm:prSet presAssocID="{B2585744-9480-4F34-B31A-D5333CDD0492}" presName="hierRoot1" presStyleCnt="0"/>
      <dgm:spPr/>
    </dgm:pt>
    <dgm:pt modelId="{8605C26B-1FE0-453D-A3D5-C6D9AFC4B4A4}" type="pres">
      <dgm:prSet presAssocID="{B2585744-9480-4F34-B31A-D5333CDD0492}" presName="composite" presStyleCnt="0"/>
      <dgm:spPr/>
    </dgm:pt>
    <dgm:pt modelId="{1C9FCB64-59DD-4F0F-AD43-EFB330183437}" type="pres">
      <dgm:prSet presAssocID="{B2585744-9480-4F34-B31A-D5333CDD0492}" presName="background" presStyleLbl="node0" presStyleIdx="2" presStyleCnt="5"/>
      <dgm:spPr/>
    </dgm:pt>
    <dgm:pt modelId="{A7100B36-A821-477D-9D11-9574CC3A9202}" type="pres">
      <dgm:prSet presAssocID="{B2585744-9480-4F34-B31A-D5333CDD0492}" presName="text" presStyleLbl="fgAcc0" presStyleIdx="2" presStyleCnt="5">
        <dgm:presLayoutVars>
          <dgm:chPref val="3"/>
        </dgm:presLayoutVars>
      </dgm:prSet>
      <dgm:spPr/>
    </dgm:pt>
    <dgm:pt modelId="{960CCDCD-46FE-4874-B9F7-2A6E7AD7CA3E}" type="pres">
      <dgm:prSet presAssocID="{B2585744-9480-4F34-B31A-D5333CDD0492}" presName="hierChild2" presStyleCnt="0"/>
      <dgm:spPr/>
    </dgm:pt>
    <dgm:pt modelId="{F836F285-F57D-46B8-8E12-2E66927F563C}" type="pres">
      <dgm:prSet presAssocID="{FEEFF5E1-9010-4C70-AA7E-5784F55C8302}" presName="hierRoot1" presStyleCnt="0"/>
      <dgm:spPr/>
    </dgm:pt>
    <dgm:pt modelId="{0F931278-B6D2-4CFA-B44A-1193E5407FBE}" type="pres">
      <dgm:prSet presAssocID="{FEEFF5E1-9010-4C70-AA7E-5784F55C8302}" presName="composite" presStyleCnt="0"/>
      <dgm:spPr/>
    </dgm:pt>
    <dgm:pt modelId="{EB19B0F7-1919-4D92-A2D8-DC15794C497B}" type="pres">
      <dgm:prSet presAssocID="{FEEFF5E1-9010-4C70-AA7E-5784F55C8302}" presName="background" presStyleLbl="node0" presStyleIdx="3" presStyleCnt="5"/>
      <dgm:spPr/>
    </dgm:pt>
    <dgm:pt modelId="{A8B32F17-8DFB-4A29-BA63-F527F67E10FE}" type="pres">
      <dgm:prSet presAssocID="{FEEFF5E1-9010-4C70-AA7E-5784F55C8302}" presName="text" presStyleLbl="fgAcc0" presStyleIdx="3" presStyleCnt="5">
        <dgm:presLayoutVars>
          <dgm:chPref val="3"/>
        </dgm:presLayoutVars>
      </dgm:prSet>
      <dgm:spPr/>
    </dgm:pt>
    <dgm:pt modelId="{F86E4292-530D-4DB7-AD7B-1F47AAB69F62}" type="pres">
      <dgm:prSet presAssocID="{FEEFF5E1-9010-4C70-AA7E-5784F55C8302}" presName="hierChild2" presStyleCnt="0"/>
      <dgm:spPr/>
    </dgm:pt>
    <dgm:pt modelId="{77377E5F-0087-4AA8-8391-332B6B6F018E}" type="pres">
      <dgm:prSet presAssocID="{8995DAC6-A078-47B4-B5CB-3A32AA7B4E4C}" presName="hierRoot1" presStyleCnt="0"/>
      <dgm:spPr/>
    </dgm:pt>
    <dgm:pt modelId="{2E261A37-9F60-4268-B917-A7743EAC11D9}" type="pres">
      <dgm:prSet presAssocID="{8995DAC6-A078-47B4-B5CB-3A32AA7B4E4C}" presName="composite" presStyleCnt="0"/>
      <dgm:spPr/>
    </dgm:pt>
    <dgm:pt modelId="{DFD078AA-7BBB-4AD4-A14D-4FF3F6BFE79B}" type="pres">
      <dgm:prSet presAssocID="{8995DAC6-A078-47B4-B5CB-3A32AA7B4E4C}" presName="background" presStyleLbl="node0" presStyleIdx="4" presStyleCnt="5"/>
      <dgm:spPr/>
    </dgm:pt>
    <dgm:pt modelId="{EFD2101C-2CA4-4C59-B462-CA9BA9E7987B}" type="pres">
      <dgm:prSet presAssocID="{8995DAC6-A078-47B4-B5CB-3A32AA7B4E4C}" presName="text" presStyleLbl="fgAcc0" presStyleIdx="4" presStyleCnt="5">
        <dgm:presLayoutVars>
          <dgm:chPref val="3"/>
        </dgm:presLayoutVars>
      </dgm:prSet>
      <dgm:spPr/>
    </dgm:pt>
    <dgm:pt modelId="{F45DC6DC-76CA-482C-A1A4-6E9CEE0A9C06}" type="pres">
      <dgm:prSet presAssocID="{8995DAC6-A078-47B4-B5CB-3A32AA7B4E4C}" presName="hierChild2" presStyleCnt="0"/>
      <dgm:spPr/>
    </dgm:pt>
  </dgm:ptLst>
  <dgm:cxnLst>
    <dgm:cxn modelId="{303AA90C-1355-478B-A082-93A4BE0FAA08}" type="presOf" srcId="{6BBC139F-B916-4D47-B057-C3AAC394C352}" destId="{443B39BA-E6E3-4241-B93B-9673AE7C4F77}" srcOrd="0" destOrd="0" presId="urn:microsoft.com/office/officeart/2005/8/layout/hierarchy1"/>
    <dgm:cxn modelId="{C4DF523E-9C47-4B19-965D-158A77B6C5F8}" type="presOf" srcId="{FEEFF5E1-9010-4C70-AA7E-5784F55C8302}" destId="{A8B32F17-8DFB-4A29-BA63-F527F67E10FE}" srcOrd="0" destOrd="0" presId="urn:microsoft.com/office/officeart/2005/8/layout/hierarchy1"/>
    <dgm:cxn modelId="{134DF346-BF24-404C-BF8F-AD1EBBB84047}" type="presOf" srcId="{0C97D227-1D51-452A-84BF-9C1724A07BE0}" destId="{0413C723-5C71-4D9F-9E25-F0A575355DBB}" srcOrd="0" destOrd="0" presId="urn:microsoft.com/office/officeart/2005/8/layout/hierarchy1"/>
    <dgm:cxn modelId="{72D90949-41B4-460E-B340-04B96A8C6983}" srcId="{0C97D227-1D51-452A-84BF-9C1724A07BE0}" destId="{8995DAC6-A078-47B4-B5CB-3A32AA7B4E4C}" srcOrd="4" destOrd="0" parTransId="{026EB310-08CA-4006-BAA9-0A8BD8355128}" sibTransId="{70B6FFDD-191A-400D-8D6F-C12228A09FC0}"/>
    <dgm:cxn modelId="{B9572F4E-4BBF-425C-99D4-4FC44A3A8D1E}" srcId="{0C97D227-1D51-452A-84BF-9C1724A07BE0}" destId="{FEEFF5E1-9010-4C70-AA7E-5784F55C8302}" srcOrd="3" destOrd="0" parTransId="{C671883C-6EDA-463D-9789-9139FBBDEA8C}" sibTransId="{CD8E8517-E37B-496C-8EEA-308E64F9CCD5}"/>
    <dgm:cxn modelId="{262B3088-62BE-4335-BBD8-793D69E6AAE3}" srcId="{0C97D227-1D51-452A-84BF-9C1724A07BE0}" destId="{B2585744-9480-4F34-B31A-D5333CDD0492}" srcOrd="2" destOrd="0" parTransId="{9E79A9DF-5986-4057-A24F-BE46DA459F6D}" sibTransId="{B4CBFE59-9A43-4F11-B586-726C024ECE61}"/>
    <dgm:cxn modelId="{34EF32A6-8557-498E-90FF-D28D4FC3983B}" type="presOf" srcId="{82596A75-13A0-464B-B436-19A33B9D9389}" destId="{681B5A9F-145A-4B38-8216-E32D47FC27B7}" srcOrd="0" destOrd="0" presId="urn:microsoft.com/office/officeart/2005/8/layout/hierarchy1"/>
    <dgm:cxn modelId="{5F072EAB-A1D7-4D2C-80C5-867A1ABF8A86}" type="presOf" srcId="{8995DAC6-A078-47B4-B5CB-3A32AA7B4E4C}" destId="{EFD2101C-2CA4-4C59-B462-CA9BA9E7987B}" srcOrd="0" destOrd="0" presId="urn:microsoft.com/office/officeart/2005/8/layout/hierarchy1"/>
    <dgm:cxn modelId="{0B1599B3-37A3-4AA0-989A-12B62F7ECC32}" srcId="{0C97D227-1D51-452A-84BF-9C1724A07BE0}" destId="{6BBC139F-B916-4D47-B057-C3AAC394C352}" srcOrd="0" destOrd="0" parTransId="{F520456C-359B-4882-BC0F-8A17CE8D10FA}" sibTransId="{BBEDCAD7-5C71-4B83-A117-28DD71BCA52C}"/>
    <dgm:cxn modelId="{BFFC1CCD-A586-42B0-B753-9C15F9AEC992}" type="presOf" srcId="{B2585744-9480-4F34-B31A-D5333CDD0492}" destId="{A7100B36-A821-477D-9D11-9574CC3A9202}" srcOrd="0" destOrd="0" presId="urn:microsoft.com/office/officeart/2005/8/layout/hierarchy1"/>
    <dgm:cxn modelId="{0D2181E1-E1D7-4968-8C76-4E1DFBA8895E}" srcId="{0C97D227-1D51-452A-84BF-9C1724A07BE0}" destId="{82596A75-13A0-464B-B436-19A33B9D9389}" srcOrd="1" destOrd="0" parTransId="{C5DAC6A9-7737-4EBB-94F5-48F1374DC723}" sibTransId="{B5B6FB63-68FF-4B01-A84D-25D28BD61CA1}"/>
    <dgm:cxn modelId="{6C1E68AA-B3AE-4195-8699-C0FF30FCFEB9}" type="presParOf" srcId="{0413C723-5C71-4D9F-9E25-F0A575355DBB}" destId="{A21FEFE8-DF00-45BF-8ECA-86192B2BB328}" srcOrd="0" destOrd="0" presId="urn:microsoft.com/office/officeart/2005/8/layout/hierarchy1"/>
    <dgm:cxn modelId="{EF654092-B15F-4666-B1AB-962F141CC8EE}" type="presParOf" srcId="{A21FEFE8-DF00-45BF-8ECA-86192B2BB328}" destId="{5E564F0F-03ED-41E7-A8E5-5061D97F24DE}" srcOrd="0" destOrd="0" presId="urn:microsoft.com/office/officeart/2005/8/layout/hierarchy1"/>
    <dgm:cxn modelId="{9B08EF27-4594-422F-A0EA-520753632F6E}" type="presParOf" srcId="{5E564F0F-03ED-41E7-A8E5-5061D97F24DE}" destId="{B06451F6-7F02-4F43-9BEC-43DB9C3D3FD1}" srcOrd="0" destOrd="0" presId="urn:microsoft.com/office/officeart/2005/8/layout/hierarchy1"/>
    <dgm:cxn modelId="{7A518D41-B2B0-4257-BD7F-A64ECC7EBCC2}" type="presParOf" srcId="{5E564F0F-03ED-41E7-A8E5-5061D97F24DE}" destId="{443B39BA-E6E3-4241-B93B-9673AE7C4F77}" srcOrd="1" destOrd="0" presId="urn:microsoft.com/office/officeart/2005/8/layout/hierarchy1"/>
    <dgm:cxn modelId="{32E63347-3D5B-4175-AED8-E7143E15168B}" type="presParOf" srcId="{A21FEFE8-DF00-45BF-8ECA-86192B2BB328}" destId="{A72B0B6C-7FEF-4249-AAF7-BD88D36E481E}" srcOrd="1" destOrd="0" presId="urn:microsoft.com/office/officeart/2005/8/layout/hierarchy1"/>
    <dgm:cxn modelId="{4FC24724-1420-4742-9224-10D3106BB260}" type="presParOf" srcId="{0413C723-5C71-4D9F-9E25-F0A575355DBB}" destId="{86C3C3ED-8E09-462C-9FB1-636156734BD0}" srcOrd="1" destOrd="0" presId="urn:microsoft.com/office/officeart/2005/8/layout/hierarchy1"/>
    <dgm:cxn modelId="{B6DB4A6B-2EB6-48A2-A671-DE96D844B01D}" type="presParOf" srcId="{86C3C3ED-8E09-462C-9FB1-636156734BD0}" destId="{30CBFBD9-065B-4633-98AD-66C8150781D6}" srcOrd="0" destOrd="0" presId="urn:microsoft.com/office/officeart/2005/8/layout/hierarchy1"/>
    <dgm:cxn modelId="{4F47D2F8-57D6-4905-9727-1FB5F747713F}" type="presParOf" srcId="{30CBFBD9-065B-4633-98AD-66C8150781D6}" destId="{6968F1AB-6BF4-46EC-9B45-0877F9180C8E}" srcOrd="0" destOrd="0" presId="urn:microsoft.com/office/officeart/2005/8/layout/hierarchy1"/>
    <dgm:cxn modelId="{606033B9-8500-4D8B-87B0-E23F3DE0C0A9}" type="presParOf" srcId="{30CBFBD9-065B-4633-98AD-66C8150781D6}" destId="{681B5A9F-145A-4B38-8216-E32D47FC27B7}" srcOrd="1" destOrd="0" presId="urn:microsoft.com/office/officeart/2005/8/layout/hierarchy1"/>
    <dgm:cxn modelId="{ECB49838-CA1E-4CEC-8E51-F44F4D43F13D}" type="presParOf" srcId="{86C3C3ED-8E09-462C-9FB1-636156734BD0}" destId="{40FF9D53-49B4-4B0D-A1AA-DC7B8F0BC6EB}" srcOrd="1" destOrd="0" presId="urn:microsoft.com/office/officeart/2005/8/layout/hierarchy1"/>
    <dgm:cxn modelId="{D4A9D0AC-67EB-4348-AB08-E6CC460B030B}" type="presParOf" srcId="{0413C723-5C71-4D9F-9E25-F0A575355DBB}" destId="{850C5ABB-9F36-4EC1-8A01-7E1FB633355F}" srcOrd="2" destOrd="0" presId="urn:microsoft.com/office/officeart/2005/8/layout/hierarchy1"/>
    <dgm:cxn modelId="{655D7FAE-5B27-4685-B819-06ED65F879A8}" type="presParOf" srcId="{850C5ABB-9F36-4EC1-8A01-7E1FB633355F}" destId="{8605C26B-1FE0-453D-A3D5-C6D9AFC4B4A4}" srcOrd="0" destOrd="0" presId="urn:microsoft.com/office/officeart/2005/8/layout/hierarchy1"/>
    <dgm:cxn modelId="{F673961F-C694-4011-842B-9893375F9E49}" type="presParOf" srcId="{8605C26B-1FE0-453D-A3D5-C6D9AFC4B4A4}" destId="{1C9FCB64-59DD-4F0F-AD43-EFB330183437}" srcOrd="0" destOrd="0" presId="urn:microsoft.com/office/officeart/2005/8/layout/hierarchy1"/>
    <dgm:cxn modelId="{CC92F7F0-359D-45D1-BBA3-C42AE085CCC9}" type="presParOf" srcId="{8605C26B-1FE0-453D-A3D5-C6D9AFC4B4A4}" destId="{A7100B36-A821-477D-9D11-9574CC3A9202}" srcOrd="1" destOrd="0" presId="urn:microsoft.com/office/officeart/2005/8/layout/hierarchy1"/>
    <dgm:cxn modelId="{902433B3-637D-4423-B4FB-4AA1822EEA12}" type="presParOf" srcId="{850C5ABB-9F36-4EC1-8A01-7E1FB633355F}" destId="{960CCDCD-46FE-4874-B9F7-2A6E7AD7CA3E}" srcOrd="1" destOrd="0" presId="urn:microsoft.com/office/officeart/2005/8/layout/hierarchy1"/>
    <dgm:cxn modelId="{72E7BCAD-1674-4915-B195-2AF4996FC8A9}" type="presParOf" srcId="{0413C723-5C71-4D9F-9E25-F0A575355DBB}" destId="{F836F285-F57D-46B8-8E12-2E66927F563C}" srcOrd="3" destOrd="0" presId="urn:microsoft.com/office/officeart/2005/8/layout/hierarchy1"/>
    <dgm:cxn modelId="{3826D672-29A8-4187-9F5D-B17976B96299}" type="presParOf" srcId="{F836F285-F57D-46B8-8E12-2E66927F563C}" destId="{0F931278-B6D2-4CFA-B44A-1193E5407FBE}" srcOrd="0" destOrd="0" presId="urn:microsoft.com/office/officeart/2005/8/layout/hierarchy1"/>
    <dgm:cxn modelId="{0E62FD96-35DF-4A66-BDEB-764FD7DE66C4}" type="presParOf" srcId="{0F931278-B6D2-4CFA-B44A-1193E5407FBE}" destId="{EB19B0F7-1919-4D92-A2D8-DC15794C497B}" srcOrd="0" destOrd="0" presId="urn:microsoft.com/office/officeart/2005/8/layout/hierarchy1"/>
    <dgm:cxn modelId="{E679C7BE-9B84-4AF3-B6C8-9BDE28FA2C05}" type="presParOf" srcId="{0F931278-B6D2-4CFA-B44A-1193E5407FBE}" destId="{A8B32F17-8DFB-4A29-BA63-F527F67E10FE}" srcOrd="1" destOrd="0" presId="urn:microsoft.com/office/officeart/2005/8/layout/hierarchy1"/>
    <dgm:cxn modelId="{0BFEE81B-32BA-4DD5-BCFB-2851F54F7D3F}" type="presParOf" srcId="{F836F285-F57D-46B8-8E12-2E66927F563C}" destId="{F86E4292-530D-4DB7-AD7B-1F47AAB69F62}" srcOrd="1" destOrd="0" presId="urn:microsoft.com/office/officeart/2005/8/layout/hierarchy1"/>
    <dgm:cxn modelId="{5C6C3F6A-B15C-4DEC-A9DD-15B067E99F10}" type="presParOf" srcId="{0413C723-5C71-4D9F-9E25-F0A575355DBB}" destId="{77377E5F-0087-4AA8-8391-332B6B6F018E}" srcOrd="4" destOrd="0" presId="urn:microsoft.com/office/officeart/2005/8/layout/hierarchy1"/>
    <dgm:cxn modelId="{166F3FC5-3255-4A6D-9822-3E5A093827EF}" type="presParOf" srcId="{77377E5F-0087-4AA8-8391-332B6B6F018E}" destId="{2E261A37-9F60-4268-B917-A7743EAC11D9}" srcOrd="0" destOrd="0" presId="urn:microsoft.com/office/officeart/2005/8/layout/hierarchy1"/>
    <dgm:cxn modelId="{560E2D6F-0730-4D31-961E-1AA4AAC3D72C}" type="presParOf" srcId="{2E261A37-9F60-4268-B917-A7743EAC11D9}" destId="{DFD078AA-7BBB-4AD4-A14D-4FF3F6BFE79B}" srcOrd="0" destOrd="0" presId="urn:microsoft.com/office/officeart/2005/8/layout/hierarchy1"/>
    <dgm:cxn modelId="{2B360CF7-B3CA-49F0-BDC4-52712E5766CF}" type="presParOf" srcId="{2E261A37-9F60-4268-B917-A7743EAC11D9}" destId="{EFD2101C-2CA4-4C59-B462-CA9BA9E7987B}" srcOrd="1" destOrd="0" presId="urn:microsoft.com/office/officeart/2005/8/layout/hierarchy1"/>
    <dgm:cxn modelId="{E289243A-05A8-460A-9670-CCC820EE90D0}" type="presParOf" srcId="{77377E5F-0087-4AA8-8391-332B6B6F018E}" destId="{F45DC6DC-76CA-482C-A1A4-6E9CEE0A9C06}"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94660F4-FD06-4AB1-AB46-02CFA5114233}" type="doc">
      <dgm:prSet loTypeId="urn:microsoft.com/office/officeart/2008/layout/AlternatingHexagons" loCatId="list" qsTypeId="urn:microsoft.com/office/officeart/2005/8/quickstyle/simple4" qsCatId="simple" csTypeId="urn:microsoft.com/office/officeart/2005/8/colors/accent1_2" csCatId="accent1"/>
      <dgm:spPr/>
      <dgm:t>
        <a:bodyPr/>
        <a:lstStyle/>
        <a:p>
          <a:endParaRPr lang="en-US"/>
        </a:p>
      </dgm:t>
    </dgm:pt>
    <dgm:pt modelId="{00F79EC2-3D67-4AD3-AA09-D6E139E9D07C}">
      <dgm:prSet/>
      <dgm:spPr/>
      <dgm:t>
        <a:bodyPr/>
        <a:lstStyle/>
        <a:p>
          <a:r>
            <a:rPr lang="en-IN"/>
            <a:t>Town.</a:t>
          </a:r>
          <a:endParaRPr lang="en-US"/>
        </a:p>
      </dgm:t>
    </dgm:pt>
    <dgm:pt modelId="{6F9860D6-096B-4FCF-9A98-673F19D5DE5E}" type="parTrans" cxnId="{6B831F5A-9D2B-4012-8420-CF92EF193DF8}">
      <dgm:prSet/>
      <dgm:spPr/>
      <dgm:t>
        <a:bodyPr/>
        <a:lstStyle/>
        <a:p>
          <a:endParaRPr lang="en-US"/>
        </a:p>
      </dgm:t>
    </dgm:pt>
    <dgm:pt modelId="{516F09C5-4D8D-4402-9AA0-58FD5728A8B9}" type="sibTrans" cxnId="{6B831F5A-9D2B-4012-8420-CF92EF193DF8}">
      <dgm:prSet/>
      <dgm:spPr/>
      <dgm:t>
        <a:bodyPr/>
        <a:lstStyle/>
        <a:p>
          <a:endParaRPr lang="en-US"/>
        </a:p>
      </dgm:t>
    </dgm:pt>
    <dgm:pt modelId="{1006B3F6-1029-4768-9E40-62AF2D5EF65B}">
      <dgm:prSet/>
      <dgm:spPr/>
      <dgm:t>
        <a:bodyPr/>
        <a:lstStyle/>
        <a:p>
          <a:r>
            <a:rPr lang="en-IN"/>
            <a:t>Big Cities.</a:t>
          </a:r>
          <a:endParaRPr lang="en-US"/>
        </a:p>
      </dgm:t>
    </dgm:pt>
    <dgm:pt modelId="{4B719C9B-FD14-4513-B502-750D819A0BA6}" type="parTrans" cxnId="{6FFBD485-C921-427D-BC14-87D8A381A390}">
      <dgm:prSet/>
      <dgm:spPr/>
      <dgm:t>
        <a:bodyPr/>
        <a:lstStyle/>
        <a:p>
          <a:endParaRPr lang="en-US"/>
        </a:p>
      </dgm:t>
    </dgm:pt>
    <dgm:pt modelId="{0F44F294-0FC4-463E-80C6-9024A5F8DA93}" type="sibTrans" cxnId="{6FFBD485-C921-427D-BC14-87D8A381A390}">
      <dgm:prSet/>
      <dgm:spPr/>
      <dgm:t>
        <a:bodyPr/>
        <a:lstStyle/>
        <a:p>
          <a:endParaRPr lang="en-US"/>
        </a:p>
      </dgm:t>
    </dgm:pt>
    <dgm:pt modelId="{90FA7772-E5A8-4113-A33E-2CDCB47705D1}">
      <dgm:prSet/>
      <dgm:spPr/>
      <dgm:t>
        <a:bodyPr/>
        <a:lstStyle/>
        <a:p>
          <a:r>
            <a:rPr lang="en-IN"/>
            <a:t>Metro Stations.</a:t>
          </a:r>
          <a:endParaRPr lang="en-US"/>
        </a:p>
      </dgm:t>
    </dgm:pt>
    <dgm:pt modelId="{97A2DF77-2C25-469A-8B10-459EAC4369BA}" type="parTrans" cxnId="{87DB3042-6EBF-4AB5-945B-51D9ACF5357E}">
      <dgm:prSet/>
      <dgm:spPr/>
      <dgm:t>
        <a:bodyPr/>
        <a:lstStyle/>
        <a:p>
          <a:endParaRPr lang="en-US"/>
        </a:p>
      </dgm:t>
    </dgm:pt>
    <dgm:pt modelId="{B179785F-B376-4AF3-B25D-B30326EF8C3C}" type="sibTrans" cxnId="{87DB3042-6EBF-4AB5-945B-51D9ACF5357E}">
      <dgm:prSet/>
      <dgm:spPr/>
      <dgm:t>
        <a:bodyPr/>
        <a:lstStyle/>
        <a:p>
          <a:endParaRPr lang="en-US"/>
        </a:p>
      </dgm:t>
    </dgm:pt>
    <dgm:pt modelId="{23DC3889-4264-463D-89AE-8820FE4AFC64}" type="pres">
      <dgm:prSet presAssocID="{C94660F4-FD06-4AB1-AB46-02CFA5114233}" presName="Name0" presStyleCnt="0">
        <dgm:presLayoutVars>
          <dgm:chMax/>
          <dgm:chPref/>
          <dgm:dir/>
          <dgm:animLvl val="lvl"/>
        </dgm:presLayoutVars>
      </dgm:prSet>
      <dgm:spPr/>
    </dgm:pt>
    <dgm:pt modelId="{38B74D7B-BDBE-40CE-9361-7AEC8EBAFDDB}" type="pres">
      <dgm:prSet presAssocID="{00F79EC2-3D67-4AD3-AA09-D6E139E9D07C}" presName="composite" presStyleCnt="0"/>
      <dgm:spPr/>
    </dgm:pt>
    <dgm:pt modelId="{29581030-AA4D-4BDA-90EC-BD5B07A90EE8}" type="pres">
      <dgm:prSet presAssocID="{00F79EC2-3D67-4AD3-AA09-D6E139E9D07C}" presName="Parent1" presStyleLbl="node1" presStyleIdx="0" presStyleCnt="6">
        <dgm:presLayoutVars>
          <dgm:chMax val="1"/>
          <dgm:chPref val="1"/>
          <dgm:bulletEnabled val="1"/>
        </dgm:presLayoutVars>
      </dgm:prSet>
      <dgm:spPr/>
    </dgm:pt>
    <dgm:pt modelId="{ACB65025-4DEF-499B-8E86-9200E8307454}" type="pres">
      <dgm:prSet presAssocID="{00F79EC2-3D67-4AD3-AA09-D6E139E9D07C}" presName="Childtext1" presStyleLbl="revTx" presStyleIdx="0" presStyleCnt="3">
        <dgm:presLayoutVars>
          <dgm:chMax val="0"/>
          <dgm:chPref val="0"/>
          <dgm:bulletEnabled val="1"/>
        </dgm:presLayoutVars>
      </dgm:prSet>
      <dgm:spPr/>
    </dgm:pt>
    <dgm:pt modelId="{E198BD09-9B8F-4052-8F09-DF7DAE402B46}" type="pres">
      <dgm:prSet presAssocID="{00F79EC2-3D67-4AD3-AA09-D6E139E9D07C}" presName="BalanceSpacing" presStyleCnt="0"/>
      <dgm:spPr/>
    </dgm:pt>
    <dgm:pt modelId="{E43C68FE-556F-4C41-837E-6E8DE2E8072F}" type="pres">
      <dgm:prSet presAssocID="{00F79EC2-3D67-4AD3-AA09-D6E139E9D07C}" presName="BalanceSpacing1" presStyleCnt="0"/>
      <dgm:spPr/>
    </dgm:pt>
    <dgm:pt modelId="{32F989AB-9657-4D00-8F94-2C9A49B17411}" type="pres">
      <dgm:prSet presAssocID="{516F09C5-4D8D-4402-9AA0-58FD5728A8B9}" presName="Accent1Text" presStyleLbl="node1" presStyleIdx="1" presStyleCnt="6"/>
      <dgm:spPr/>
    </dgm:pt>
    <dgm:pt modelId="{D952842D-6877-4EF5-812D-2B1DC651A0C1}" type="pres">
      <dgm:prSet presAssocID="{516F09C5-4D8D-4402-9AA0-58FD5728A8B9}" presName="spaceBetweenRectangles" presStyleCnt="0"/>
      <dgm:spPr/>
    </dgm:pt>
    <dgm:pt modelId="{4F7F40F8-6E29-4B27-B2CA-79C6DA952B60}" type="pres">
      <dgm:prSet presAssocID="{1006B3F6-1029-4768-9E40-62AF2D5EF65B}" presName="composite" presStyleCnt="0"/>
      <dgm:spPr/>
    </dgm:pt>
    <dgm:pt modelId="{AE9CC772-1426-447D-B108-BE82BFCF88E4}" type="pres">
      <dgm:prSet presAssocID="{1006B3F6-1029-4768-9E40-62AF2D5EF65B}" presName="Parent1" presStyleLbl="node1" presStyleIdx="2" presStyleCnt="6">
        <dgm:presLayoutVars>
          <dgm:chMax val="1"/>
          <dgm:chPref val="1"/>
          <dgm:bulletEnabled val="1"/>
        </dgm:presLayoutVars>
      </dgm:prSet>
      <dgm:spPr/>
    </dgm:pt>
    <dgm:pt modelId="{2ECA9465-33D5-4B6D-994E-1F58335D9517}" type="pres">
      <dgm:prSet presAssocID="{1006B3F6-1029-4768-9E40-62AF2D5EF65B}" presName="Childtext1" presStyleLbl="revTx" presStyleIdx="1" presStyleCnt="3">
        <dgm:presLayoutVars>
          <dgm:chMax val="0"/>
          <dgm:chPref val="0"/>
          <dgm:bulletEnabled val="1"/>
        </dgm:presLayoutVars>
      </dgm:prSet>
      <dgm:spPr/>
    </dgm:pt>
    <dgm:pt modelId="{28409F54-30D9-4C61-A4F7-955D5D74CFF3}" type="pres">
      <dgm:prSet presAssocID="{1006B3F6-1029-4768-9E40-62AF2D5EF65B}" presName="BalanceSpacing" presStyleCnt="0"/>
      <dgm:spPr/>
    </dgm:pt>
    <dgm:pt modelId="{B44C97C1-8B31-4790-B99F-829A55FD7E12}" type="pres">
      <dgm:prSet presAssocID="{1006B3F6-1029-4768-9E40-62AF2D5EF65B}" presName="BalanceSpacing1" presStyleCnt="0"/>
      <dgm:spPr/>
    </dgm:pt>
    <dgm:pt modelId="{61DBE279-765B-444F-BA7C-E57B4B3352A7}" type="pres">
      <dgm:prSet presAssocID="{0F44F294-0FC4-463E-80C6-9024A5F8DA93}" presName="Accent1Text" presStyleLbl="node1" presStyleIdx="3" presStyleCnt="6"/>
      <dgm:spPr/>
    </dgm:pt>
    <dgm:pt modelId="{03C6CF7A-676D-4A74-9CD2-4CA6A3BA099A}" type="pres">
      <dgm:prSet presAssocID="{0F44F294-0FC4-463E-80C6-9024A5F8DA93}" presName="spaceBetweenRectangles" presStyleCnt="0"/>
      <dgm:spPr/>
    </dgm:pt>
    <dgm:pt modelId="{E210928A-235B-441B-871F-CA22F4005246}" type="pres">
      <dgm:prSet presAssocID="{90FA7772-E5A8-4113-A33E-2CDCB47705D1}" presName="composite" presStyleCnt="0"/>
      <dgm:spPr/>
    </dgm:pt>
    <dgm:pt modelId="{E09E8F4C-AA6C-44C2-9866-869FA80033A6}" type="pres">
      <dgm:prSet presAssocID="{90FA7772-E5A8-4113-A33E-2CDCB47705D1}" presName="Parent1" presStyleLbl="node1" presStyleIdx="4" presStyleCnt="6">
        <dgm:presLayoutVars>
          <dgm:chMax val="1"/>
          <dgm:chPref val="1"/>
          <dgm:bulletEnabled val="1"/>
        </dgm:presLayoutVars>
      </dgm:prSet>
      <dgm:spPr/>
    </dgm:pt>
    <dgm:pt modelId="{A2422712-2DF9-4957-9447-7A2F9BFC8937}" type="pres">
      <dgm:prSet presAssocID="{90FA7772-E5A8-4113-A33E-2CDCB47705D1}" presName="Childtext1" presStyleLbl="revTx" presStyleIdx="2" presStyleCnt="3">
        <dgm:presLayoutVars>
          <dgm:chMax val="0"/>
          <dgm:chPref val="0"/>
          <dgm:bulletEnabled val="1"/>
        </dgm:presLayoutVars>
      </dgm:prSet>
      <dgm:spPr/>
    </dgm:pt>
    <dgm:pt modelId="{BE0E4CAA-E447-48F6-8720-BC21AF58356A}" type="pres">
      <dgm:prSet presAssocID="{90FA7772-E5A8-4113-A33E-2CDCB47705D1}" presName="BalanceSpacing" presStyleCnt="0"/>
      <dgm:spPr/>
    </dgm:pt>
    <dgm:pt modelId="{FEAF8292-FD8C-4F9D-9132-26D65981269E}" type="pres">
      <dgm:prSet presAssocID="{90FA7772-E5A8-4113-A33E-2CDCB47705D1}" presName="BalanceSpacing1" presStyleCnt="0"/>
      <dgm:spPr/>
    </dgm:pt>
    <dgm:pt modelId="{E746CBB3-EDF6-4A10-B619-18DC18B95420}" type="pres">
      <dgm:prSet presAssocID="{B179785F-B376-4AF3-B25D-B30326EF8C3C}" presName="Accent1Text" presStyleLbl="node1" presStyleIdx="5" presStyleCnt="6"/>
      <dgm:spPr/>
    </dgm:pt>
  </dgm:ptLst>
  <dgm:cxnLst>
    <dgm:cxn modelId="{F20FE004-589F-4EBA-92F3-50F2F839AA0F}" type="presOf" srcId="{C94660F4-FD06-4AB1-AB46-02CFA5114233}" destId="{23DC3889-4264-463D-89AE-8820FE4AFC64}" srcOrd="0" destOrd="0" presId="urn:microsoft.com/office/officeart/2008/layout/AlternatingHexagons"/>
    <dgm:cxn modelId="{59D15115-5EDE-47CD-B2FF-E426A94FD37F}" type="presOf" srcId="{0F44F294-0FC4-463E-80C6-9024A5F8DA93}" destId="{61DBE279-765B-444F-BA7C-E57B4B3352A7}" srcOrd="0" destOrd="0" presId="urn:microsoft.com/office/officeart/2008/layout/AlternatingHexagons"/>
    <dgm:cxn modelId="{22AF451D-71D1-4A57-A886-095EE9362C1F}" type="presOf" srcId="{B179785F-B376-4AF3-B25D-B30326EF8C3C}" destId="{E746CBB3-EDF6-4A10-B619-18DC18B95420}" srcOrd="0" destOrd="0" presId="urn:microsoft.com/office/officeart/2008/layout/AlternatingHexagons"/>
    <dgm:cxn modelId="{DFF48D34-82C7-4908-919D-59F9AE9E15F3}" type="presOf" srcId="{1006B3F6-1029-4768-9E40-62AF2D5EF65B}" destId="{AE9CC772-1426-447D-B108-BE82BFCF88E4}" srcOrd="0" destOrd="0" presId="urn:microsoft.com/office/officeart/2008/layout/AlternatingHexagons"/>
    <dgm:cxn modelId="{87DB3042-6EBF-4AB5-945B-51D9ACF5357E}" srcId="{C94660F4-FD06-4AB1-AB46-02CFA5114233}" destId="{90FA7772-E5A8-4113-A33E-2CDCB47705D1}" srcOrd="2" destOrd="0" parTransId="{97A2DF77-2C25-469A-8B10-459EAC4369BA}" sibTransId="{B179785F-B376-4AF3-B25D-B30326EF8C3C}"/>
    <dgm:cxn modelId="{6B831F5A-9D2B-4012-8420-CF92EF193DF8}" srcId="{C94660F4-FD06-4AB1-AB46-02CFA5114233}" destId="{00F79EC2-3D67-4AD3-AA09-D6E139E9D07C}" srcOrd="0" destOrd="0" parTransId="{6F9860D6-096B-4FCF-9A98-673F19D5DE5E}" sibTransId="{516F09C5-4D8D-4402-9AA0-58FD5728A8B9}"/>
    <dgm:cxn modelId="{6FFBD485-C921-427D-BC14-87D8A381A390}" srcId="{C94660F4-FD06-4AB1-AB46-02CFA5114233}" destId="{1006B3F6-1029-4768-9E40-62AF2D5EF65B}" srcOrd="1" destOrd="0" parTransId="{4B719C9B-FD14-4513-B502-750D819A0BA6}" sibTransId="{0F44F294-0FC4-463E-80C6-9024A5F8DA93}"/>
    <dgm:cxn modelId="{74FD84B1-4897-47AF-A621-442D5064519D}" type="presOf" srcId="{516F09C5-4D8D-4402-9AA0-58FD5728A8B9}" destId="{32F989AB-9657-4D00-8F94-2C9A49B17411}" srcOrd="0" destOrd="0" presId="urn:microsoft.com/office/officeart/2008/layout/AlternatingHexagons"/>
    <dgm:cxn modelId="{D8000AB9-EB58-4DDC-BDBF-D29B4D3B4B36}" type="presOf" srcId="{90FA7772-E5A8-4113-A33E-2CDCB47705D1}" destId="{E09E8F4C-AA6C-44C2-9866-869FA80033A6}" srcOrd="0" destOrd="0" presId="urn:microsoft.com/office/officeart/2008/layout/AlternatingHexagons"/>
    <dgm:cxn modelId="{0B810FE3-43A2-448E-BAF5-301A51FBE0C5}" type="presOf" srcId="{00F79EC2-3D67-4AD3-AA09-D6E139E9D07C}" destId="{29581030-AA4D-4BDA-90EC-BD5B07A90EE8}" srcOrd="0" destOrd="0" presId="urn:microsoft.com/office/officeart/2008/layout/AlternatingHexagons"/>
    <dgm:cxn modelId="{49777E02-7458-4FE9-8D1B-AF21375DFD44}" type="presParOf" srcId="{23DC3889-4264-463D-89AE-8820FE4AFC64}" destId="{38B74D7B-BDBE-40CE-9361-7AEC8EBAFDDB}" srcOrd="0" destOrd="0" presId="urn:microsoft.com/office/officeart/2008/layout/AlternatingHexagons"/>
    <dgm:cxn modelId="{AF793674-6885-41D0-8069-E12DC9672E4F}" type="presParOf" srcId="{38B74D7B-BDBE-40CE-9361-7AEC8EBAFDDB}" destId="{29581030-AA4D-4BDA-90EC-BD5B07A90EE8}" srcOrd="0" destOrd="0" presId="urn:microsoft.com/office/officeart/2008/layout/AlternatingHexagons"/>
    <dgm:cxn modelId="{FD71A1E5-364C-49FA-8B4E-1876EF6DF7F1}" type="presParOf" srcId="{38B74D7B-BDBE-40CE-9361-7AEC8EBAFDDB}" destId="{ACB65025-4DEF-499B-8E86-9200E8307454}" srcOrd="1" destOrd="0" presId="urn:microsoft.com/office/officeart/2008/layout/AlternatingHexagons"/>
    <dgm:cxn modelId="{2AE5BEE1-0E82-4364-A0DE-91E4F0811EDD}" type="presParOf" srcId="{38B74D7B-BDBE-40CE-9361-7AEC8EBAFDDB}" destId="{E198BD09-9B8F-4052-8F09-DF7DAE402B46}" srcOrd="2" destOrd="0" presId="urn:microsoft.com/office/officeart/2008/layout/AlternatingHexagons"/>
    <dgm:cxn modelId="{6DB616AF-7802-4BFC-AA14-45C0DF6C0430}" type="presParOf" srcId="{38B74D7B-BDBE-40CE-9361-7AEC8EBAFDDB}" destId="{E43C68FE-556F-4C41-837E-6E8DE2E8072F}" srcOrd="3" destOrd="0" presId="urn:microsoft.com/office/officeart/2008/layout/AlternatingHexagons"/>
    <dgm:cxn modelId="{C01A977C-2D1E-4325-83A1-9771F95048BA}" type="presParOf" srcId="{38B74D7B-BDBE-40CE-9361-7AEC8EBAFDDB}" destId="{32F989AB-9657-4D00-8F94-2C9A49B17411}" srcOrd="4" destOrd="0" presId="urn:microsoft.com/office/officeart/2008/layout/AlternatingHexagons"/>
    <dgm:cxn modelId="{2BE778B1-8EBD-4B48-9410-32C0BB4C18DD}" type="presParOf" srcId="{23DC3889-4264-463D-89AE-8820FE4AFC64}" destId="{D952842D-6877-4EF5-812D-2B1DC651A0C1}" srcOrd="1" destOrd="0" presId="urn:microsoft.com/office/officeart/2008/layout/AlternatingHexagons"/>
    <dgm:cxn modelId="{22CA6224-B8CA-4325-A071-033EF19669EA}" type="presParOf" srcId="{23DC3889-4264-463D-89AE-8820FE4AFC64}" destId="{4F7F40F8-6E29-4B27-B2CA-79C6DA952B60}" srcOrd="2" destOrd="0" presId="urn:microsoft.com/office/officeart/2008/layout/AlternatingHexagons"/>
    <dgm:cxn modelId="{0CA30043-3A92-4A39-A5FE-625E7D0C28F3}" type="presParOf" srcId="{4F7F40F8-6E29-4B27-B2CA-79C6DA952B60}" destId="{AE9CC772-1426-447D-B108-BE82BFCF88E4}" srcOrd="0" destOrd="0" presId="urn:microsoft.com/office/officeart/2008/layout/AlternatingHexagons"/>
    <dgm:cxn modelId="{D50DD196-4A9E-44D0-84B1-E7DB984D1A86}" type="presParOf" srcId="{4F7F40F8-6E29-4B27-B2CA-79C6DA952B60}" destId="{2ECA9465-33D5-4B6D-994E-1F58335D9517}" srcOrd="1" destOrd="0" presId="urn:microsoft.com/office/officeart/2008/layout/AlternatingHexagons"/>
    <dgm:cxn modelId="{C0001AC9-1468-47DB-AEE0-50BC41465CF6}" type="presParOf" srcId="{4F7F40F8-6E29-4B27-B2CA-79C6DA952B60}" destId="{28409F54-30D9-4C61-A4F7-955D5D74CFF3}" srcOrd="2" destOrd="0" presId="urn:microsoft.com/office/officeart/2008/layout/AlternatingHexagons"/>
    <dgm:cxn modelId="{BA3AE0A8-5937-4B3C-BD17-C781FE2EED9C}" type="presParOf" srcId="{4F7F40F8-6E29-4B27-B2CA-79C6DA952B60}" destId="{B44C97C1-8B31-4790-B99F-829A55FD7E12}" srcOrd="3" destOrd="0" presId="urn:microsoft.com/office/officeart/2008/layout/AlternatingHexagons"/>
    <dgm:cxn modelId="{C7ED7119-00BF-4A54-9C77-85458D262B6B}" type="presParOf" srcId="{4F7F40F8-6E29-4B27-B2CA-79C6DA952B60}" destId="{61DBE279-765B-444F-BA7C-E57B4B3352A7}" srcOrd="4" destOrd="0" presId="urn:microsoft.com/office/officeart/2008/layout/AlternatingHexagons"/>
    <dgm:cxn modelId="{979AAF52-CEF0-4762-8215-7C34943F51A2}" type="presParOf" srcId="{23DC3889-4264-463D-89AE-8820FE4AFC64}" destId="{03C6CF7A-676D-4A74-9CD2-4CA6A3BA099A}" srcOrd="3" destOrd="0" presId="urn:microsoft.com/office/officeart/2008/layout/AlternatingHexagons"/>
    <dgm:cxn modelId="{CE245511-34C5-4792-9606-C8A3AF1D4166}" type="presParOf" srcId="{23DC3889-4264-463D-89AE-8820FE4AFC64}" destId="{E210928A-235B-441B-871F-CA22F4005246}" srcOrd="4" destOrd="0" presId="urn:microsoft.com/office/officeart/2008/layout/AlternatingHexagons"/>
    <dgm:cxn modelId="{44288041-B454-418E-9792-9BA8E7DBE30D}" type="presParOf" srcId="{E210928A-235B-441B-871F-CA22F4005246}" destId="{E09E8F4C-AA6C-44C2-9866-869FA80033A6}" srcOrd="0" destOrd="0" presId="urn:microsoft.com/office/officeart/2008/layout/AlternatingHexagons"/>
    <dgm:cxn modelId="{94D59A7E-7960-466D-9161-60D5B6744EEF}" type="presParOf" srcId="{E210928A-235B-441B-871F-CA22F4005246}" destId="{A2422712-2DF9-4957-9447-7A2F9BFC8937}" srcOrd="1" destOrd="0" presId="urn:microsoft.com/office/officeart/2008/layout/AlternatingHexagons"/>
    <dgm:cxn modelId="{11CF1F45-D82E-49A3-A919-0AC8B31F021A}" type="presParOf" srcId="{E210928A-235B-441B-871F-CA22F4005246}" destId="{BE0E4CAA-E447-48F6-8720-BC21AF58356A}" srcOrd="2" destOrd="0" presId="urn:microsoft.com/office/officeart/2008/layout/AlternatingHexagons"/>
    <dgm:cxn modelId="{05821631-FBBD-4153-9B11-81BE0A414AEE}" type="presParOf" srcId="{E210928A-235B-441B-871F-CA22F4005246}" destId="{FEAF8292-FD8C-4F9D-9132-26D65981269E}" srcOrd="3" destOrd="0" presId="urn:microsoft.com/office/officeart/2008/layout/AlternatingHexagons"/>
    <dgm:cxn modelId="{1D0A88CF-499A-47C5-A7FB-D0BCC523A59C}" type="presParOf" srcId="{E210928A-235B-441B-871F-CA22F4005246}" destId="{E746CBB3-EDF6-4A10-B619-18DC18B95420}"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583CA8-D37D-46DF-ABCE-770CD843DB98}">
      <dsp:nvSpPr>
        <dsp:cNvPr id="0" name=""/>
        <dsp:cNvSpPr/>
      </dsp:nvSpPr>
      <dsp:spPr>
        <a:xfrm>
          <a:off x="0" y="0"/>
          <a:ext cx="6266011" cy="0"/>
        </a:xfrm>
        <a:prstGeom prst="line">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w="9525" cap="rnd" cmpd="sng" algn="ctr">
          <a:solidFill>
            <a:schemeClr val="accent5">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4064D036-2197-402A-B8C5-2FC33AF48300}">
      <dsp:nvSpPr>
        <dsp:cNvPr id="0" name=""/>
        <dsp:cNvSpPr/>
      </dsp:nvSpPr>
      <dsp:spPr>
        <a:xfrm>
          <a:off x="0" y="0"/>
          <a:ext cx="1253202" cy="2449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kern="1200"/>
            <a:t>SSSS - 1813 </a:t>
          </a:r>
          <a:endParaRPr lang="en-US" sz="2100" kern="1200"/>
        </a:p>
      </dsp:txBody>
      <dsp:txXfrm>
        <a:off x="0" y="0"/>
        <a:ext cx="1253202" cy="2449773"/>
      </dsp:txXfrm>
    </dsp:sp>
    <dsp:sp modelId="{1DE9D900-FF8C-44F8-9068-1969BAFA4BFF}">
      <dsp:nvSpPr>
        <dsp:cNvPr id="0" name=""/>
        <dsp:cNvSpPr/>
      </dsp:nvSpPr>
      <dsp:spPr>
        <a:xfrm>
          <a:off x="1347192" y="56938"/>
          <a:ext cx="4918818" cy="11387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IN" sz="2700" kern="1200"/>
            <a:t>Chandigarh University</a:t>
          </a:r>
          <a:endParaRPr lang="en-US" sz="2700" kern="1200"/>
        </a:p>
      </dsp:txBody>
      <dsp:txXfrm>
        <a:off x="1347192" y="56938"/>
        <a:ext cx="4918818" cy="1138761"/>
      </dsp:txXfrm>
    </dsp:sp>
    <dsp:sp modelId="{E09D4C90-A275-4FE9-9F89-0C4C8E81002B}">
      <dsp:nvSpPr>
        <dsp:cNvPr id="0" name=""/>
        <dsp:cNvSpPr/>
      </dsp:nvSpPr>
      <dsp:spPr>
        <a:xfrm>
          <a:off x="1253202" y="1195699"/>
          <a:ext cx="5012808" cy="0"/>
        </a:xfrm>
        <a:prstGeom prst="line">
          <a:avLst/>
        </a:prstGeom>
        <a:solidFill>
          <a:schemeClr val="accent5">
            <a:hueOff val="0"/>
            <a:satOff val="0"/>
            <a:lumOff val="0"/>
            <a:alphaOff val="0"/>
          </a:schemeClr>
        </a:solidFill>
        <a:ln w="15875" cap="rnd"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D5493796-015E-4FA8-9025-83258E3C77A7}">
      <dsp:nvSpPr>
        <dsp:cNvPr id="0" name=""/>
        <dsp:cNvSpPr/>
      </dsp:nvSpPr>
      <dsp:spPr>
        <a:xfrm>
          <a:off x="1347192" y="1252638"/>
          <a:ext cx="4918818" cy="11387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IN" sz="2700" kern="1200"/>
            <a:t>Leader: Shruti Sharma</a:t>
          </a:r>
          <a:endParaRPr lang="en-US" sz="2700" kern="1200"/>
        </a:p>
      </dsp:txBody>
      <dsp:txXfrm>
        <a:off x="1347192" y="1252638"/>
        <a:ext cx="4918818" cy="1138761"/>
      </dsp:txXfrm>
    </dsp:sp>
    <dsp:sp modelId="{11E59113-9FD6-4F1B-9EF6-9068EE362E64}">
      <dsp:nvSpPr>
        <dsp:cNvPr id="0" name=""/>
        <dsp:cNvSpPr/>
      </dsp:nvSpPr>
      <dsp:spPr>
        <a:xfrm>
          <a:off x="1253202" y="2391399"/>
          <a:ext cx="5012808" cy="0"/>
        </a:xfrm>
        <a:prstGeom prst="line">
          <a:avLst/>
        </a:prstGeom>
        <a:solidFill>
          <a:schemeClr val="accent5">
            <a:hueOff val="0"/>
            <a:satOff val="0"/>
            <a:lumOff val="0"/>
            <a:alphaOff val="0"/>
          </a:schemeClr>
        </a:solidFill>
        <a:ln w="15875" cap="rnd"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87A4A0F8-6FD1-449E-B077-AC26C1468DA5}">
      <dsp:nvSpPr>
        <dsp:cNvPr id="0" name=""/>
        <dsp:cNvSpPr/>
      </dsp:nvSpPr>
      <dsp:spPr>
        <a:xfrm>
          <a:off x="0" y="2449773"/>
          <a:ext cx="6266011" cy="0"/>
        </a:xfrm>
        <a:prstGeom prst="line">
          <a:avLst/>
        </a:prstGeom>
        <a:gradFill rotWithShape="0">
          <a:gsLst>
            <a:gs pos="0">
              <a:schemeClr val="accent5">
                <a:hueOff val="-1505912"/>
                <a:satOff val="543"/>
                <a:lumOff val="-6668"/>
                <a:alphaOff val="0"/>
                <a:tint val="96000"/>
                <a:lumMod val="104000"/>
              </a:schemeClr>
            </a:gs>
            <a:gs pos="100000">
              <a:schemeClr val="accent5">
                <a:hueOff val="-1505912"/>
                <a:satOff val="543"/>
                <a:lumOff val="-6668"/>
                <a:alphaOff val="0"/>
                <a:shade val="90000"/>
                <a:lumMod val="90000"/>
              </a:schemeClr>
            </a:gs>
          </a:gsLst>
          <a:lin ang="5400000" scaled="0"/>
        </a:gradFill>
        <a:ln w="9525" cap="rnd" cmpd="sng" algn="ctr">
          <a:solidFill>
            <a:schemeClr val="accent5">
              <a:hueOff val="-1505912"/>
              <a:satOff val="543"/>
              <a:lumOff val="-6668"/>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A9915883-22AD-453E-B8EE-E84EDAD51097}">
      <dsp:nvSpPr>
        <dsp:cNvPr id="0" name=""/>
        <dsp:cNvSpPr/>
      </dsp:nvSpPr>
      <dsp:spPr>
        <a:xfrm>
          <a:off x="0" y="2449773"/>
          <a:ext cx="1253202" cy="2449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kern="1200"/>
            <a:t>Members:</a:t>
          </a:r>
          <a:endParaRPr lang="en-US" sz="2100" kern="1200"/>
        </a:p>
      </dsp:txBody>
      <dsp:txXfrm>
        <a:off x="0" y="2449773"/>
        <a:ext cx="1253202" cy="2449773"/>
      </dsp:txXfrm>
    </dsp:sp>
    <dsp:sp modelId="{E6A117E5-98CE-4BAA-8DDD-4B4AF5FDB39F}">
      <dsp:nvSpPr>
        <dsp:cNvPr id="0" name=""/>
        <dsp:cNvSpPr/>
      </dsp:nvSpPr>
      <dsp:spPr>
        <a:xfrm>
          <a:off x="1347192" y="2488051"/>
          <a:ext cx="4918818" cy="765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IN" sz="2700" kern="1200"/>
            <a:t>Vinit Kundu</a:t>
          </a:r>
          <a:endParaRPr lang="en-US" sz="2700" kern="1200"/>
        </a:p>
      </dsp:txBody>
      <dsp:txXfrm>
        <a:off x="1347192" y="2488051"/>
        <a:ext cx="4918818" cy="765554"/>
      </dsp:txXfrm>
    </dsp:sp>
    <dsp:sp modelId="{584DE8F9-50A2-4D45-BC2F-F64958D7E0E1}">
      <dsp:nvSpPr>
        <dsp:cNvPr id="0" name=""/>
        <dsp:cNvSpPr/>
      </dsp:nvSpPr>
      <dsp:spPr>
        <a:xfrm>
          <a:off x="1253202" y="3253605"/>
          <a:ext cx="5012808" cy="0"/>
        </a:xfrm>
        <a:prstGeom prst="line">
          <a:avLst/>
        </a:prstGeom>
        <a:solidFill>
          <a:schemeClr val="accent5">
            <a:hueOff val="0"/>
            <a:satOff val="0"/>
            <a:lumOff val="0"/>
            <a:alphaOff val="0"/>
          </a:schemeClr>
        </a:solidFill>
        <a:ln w="15875" cap="rnd"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B02EE8BA-DF37-4BC1-8D60-7D8D868B7CEB}">
      <dsp:nvSpPr>
        <dsp:cNvPr id="0" name=""/>
        <dsp:cNvSpPr/>
      </dsp:nvSpPr>
      <dsp:spPr>
        <a:xfrm>
          <a:off x="1347192" y="3291883"/>
          <a:ext cx="4918818" cy="765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IN" sz="2700" kern="1200"/>
            <a:t>Harshit Kumar</a:t>
          </a:r>
          <a:endParaRPr lang="en-US" sz="2700" kern="1200"/>
        </a:p>
      </dsp:txBody>
      <dsp:txXfrm>
        <a:off x="1347192" y="3291883"/>
        <a:ext cx="4918818" cy="765554"/>
      </dsp:txXfrm>
    </dsp:sp>
    <dsp:sp modelId="{3E81E324-BDC7-468A-A269-61F9FE96C35B}">
      <dsp:nvSpPr>
        <dsp:cNvPr id="0" name=""/>
        <dsp:cNvSpPr/>
      </dsp:nvSpPr>
      <dsp:spPr>
        <a:xfrm>
          <a:off x="1253202" y="4057437"/>
          <a:ext cx="5012808" cy="0"/>
        </a:xfrm>
        <a:prstGeom prst="line">
          <a:avLst/>
        </a:prstGeom>
        <a:solidFill>
          <a:schemeClr val="accent5">
            <a:hueOff val="0"/>
            <a:satOff val="0"/>
            <a:lumOff val="0"/>
            <a:alphaOff val="0"/>
          </a:schemeClr>
        </a:solidFill>
        <a:ln w="15875" cap="rnd"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40395E1A-1F8A-49C4-8DEC-F12312FE496B}">
      <dsp:nvSpPr>
        <dsp:cNvPr id="0" name=""/>
        <dsp:cNvSpPr/>
      </dsp:nvSpPr>
      <dsp:spPr>
        <a:xfrm>
          <a:off x="1347192" y="4095715"/>
          <a:ext cx="4918818" cy="765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endParaRPr lang="en-US" sz="2700" kern="1200" dirty="0"/>
        </a:p>
      </dsp:txBody>
      <dsp:txXfrm>
        <a:off x="1347192" y="4095715"/>
        <a:ext cx="4918818" cy="765554"/>
      </dsp:txXfrm>
    </dsp:sp>
    <dsp:sp modelId="{AFBD7997-ADE1-4472-BA1F-82DCFA8D79EC}">
      <dsp:nvSpPr>
        <dsp:cNvPr id="0" name=""/>
        <dsp:cNvSpPr/>
      </dsp:nvSpPr>
      <dsp:spPr>
        <a:xfrm>
          <a:off x="1253202" y="4861269"/>
          <a:ext cx="5012808" cy="0"/>
        </a:xfrm>
        <a:prstGeom prst="line">
          <a:avLst/>
        </a:prstGeom>
        <a:solidFill>
          <a:schemeClr val="accent5">
            <a:hueOff val="0"/>
            <a:satOff val="0"/>
            <a:lumOff val="0"/>
            <a:alphaOff val="0"/>
          </a:schemeClr>
        </a:solidFill>
        <a:ln w="15875" cap="rnd"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6451F6-7F02-4F43-9BEC-43DB9C3D3FD1}">
      <dsp:nvSpPr>
        <dsp:cNvPr id="0" name=""/>
        <dsp:cNvSpPr/>
      </dsp:nvSpPr>
      <dsp:spPr>
        <a:xfrm>
          <a:off x="3538" y="1218855"/>
          <a:ext cx="1724432" cy="1095014"/>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443B39BA-E6E3-4241-B93B-9673AE7C4F77}">
      <dsp:nvSpPr>
        <dsp:cNvPr id="0" name=""/>
        <dsp:cNvSpPr/>
      </dsp:nvSpPr>
      <dsp:spPr>
        <a:xfrm>
          <a:off x="195142" y="1400879"/>
          <a:ext cx="1724432" cy="1095014"/>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a:t>Computer Vision</a:t>
          </a:r>
          <a:endParaRPr lang="en-US" sz="2200" kern="1200"/>
        </a:p>
      </dsp:txBody>
      <dsp:txXfrm>
        <a:off x="227214" y="1432951"/>
        <a:ext cx="1660288" cy="1030870"/>
      </dsp:txXfrm>
    </dsp:sp>
    <dsp:sp modelId="{6968F1AB-6BF4-46EC-9B45-0877F9180C8E}">
      <dsp:nvSpPr>
        <dsp:cNvPr id="0" name=""/>
        <dsp:cNvSpPr/>
      </dsp:nvSpPr>
      <dsp:spPr>
        <a:xfrm>
          <a:off x="2111179" y="1218855"/>
          <a:ext cx="1724432" cy="1095014"/>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681B5A9F-145A-4B38-8216-E32D47FC27B7}">
      <dsp:nvSpPr>
        <dsp:cNvPr id="0" name=""/>
        <dsp:cNvSpPr/>
      </dsp:nvSpPr>
      <dsp:spPr>
        <a:xfrm>
          <a:off x="2302782" y="1400879"/>
          <a:ext cx="1724432" cy="1095014"/>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a:t>Machine Learning</a:t>
          </a:r>
          <a:endParaRPr lang="en-US" sz="2200" kern="1200"/>
        </a:p>
      </dsp:txBody>
      <dsp:txXfrm>
        <a:off x="2334854" y="1432951"/>
        <a:ext cx="1660288" cy="1030870"/>
      </dsp:txXfrm>
    </dsp:sp>
    <dsp:sp modelId="{1C9FCB64-59DD-4F0F-AD43-EFB330183437}">
      <dsp:nvSpPr>
        <dsp:cNvPr id="0" name=""/>
        <dsp:cNvSpPr/>
      </dsp:nvSpPr>
      <dsp:spPr>
        <a:xfrm>
          <a:off x="4218819" y="1218855"/>
          <a:ext cx="1724432" cy="1095014"/>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A7100B36-A821-477D-9D11-9574CC3A9202}">
      <dsp:nvSpPr>
        <dsp:cNvPr id="0" name=""/>
        <dsp:cNvSpPr/>
      </dsp:nvSpPr>
      <dsp:spPr>
        <a:xfrm>
          <a:off x="4410422" y="1400879"/>
          <a:ext cx="1724432" cy="1095014"/>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a:t>React</a:t>
          </a:r>
          <a:endParaRPr lang="en-US" sz="2200" kern="1200"/>
        </a:p>
      </dsp:txBody>
      <dsp:txXfrm>
        <a:off x="4442494" y="1432951"/>
        <a:ext cx="1660288" cy="1030870"/>
      </dsp:txXfrm>
    </dsp:sp>
    <dsp:sp modelId="{EB19B0F7-1919-4D92-A2D8-DC15794C497B}">
      <dsp:nvSpPr>
        <dsp:cNvPr id="0" name=""/>
        <dsp:cNvSpPr/>
      </dsp:nvSpPr>
      <dsp:spPr>
        <a:xfrm>
          <a:off x="6326459" y="1218855"/>
          <a:ext cx="1724432" cy="1095014"/>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A8B32F17-8DFB-4A29-BA63-F527F67E10FE}">
      <dsp:nvSpPr>
        <dsp:cNvPr id="0" name=""/>
        <dsp:cNvSpPr/>
      </dsp:nvSpPr>
      <dsp:spPr>
        <a:xfrm>
          <a:off x="6518063" y="1400879"/>
          <a:ext cx="1724432" cy="1095014"/>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a:t>Next.js</a:t>
          </a:r>
          <a:endParaRPr lang="en-US" sz="2200" kern="1200"/>
        </a:p>
      </dsp:txBody>
      <dsp:txXfrm>
        <a:off x="6550135" y="1432951"/>
        <a:ext cx="1660288" cy="1030870"/>
      </dsp:txXfrm>
    </dsp:sp>
    <dsp:sp modelId="{DFD078AA-7BBB-4AD4-A14D-4FF3F6BFE79B}">
      <dsp:nvSpPr>
        <dsp:cNvPr id="0" name=""/>
        <dsp:cNvSpPr/>
      </dsp:nvSpPr>
      <dsp:spPr>
        <a:xfrm>
          <a:off x="8434099" y="1218855"/>
          <a:ext cx="1724432" cy="1095014"/>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EFD2101C-2CA4-4C59-B462-CA9BA9E7987B}">
      <dsp:nvSpPr>
        <dsp:cNvPr id="0" name=""/>
        <dsp:cNvSpPr/>
      </dsp:nvSpPr>
      <dsp:spPr>
        <a:xfrm>
          <a:off x="8625703" y="1400879"/>
          <a:ext cx="1724432" cy="1095014"/>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a:t>Python</a:t>
          </a:r>
          <a:endParaRPr lang="en-US" sz="2200" kern="1200"/>
        </a:p>
      </dsp:txBody>
      <dsp:txXfrm>
        <a:off x="8657775" y="1432951"/>
        <a:ext cx="1660288" cy="10308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581030-AA4D-4BDA-90EC-BD5B07A90EE8}">
      <dsp:nvSpPr>
        <dsp:cNvPr id="0" name=""/>
        <dsp:cNvSpPr/>
      </dsp:nvSpPr>
      <dsp:spPr>
        <a:xfrm rot="5400000">
          <a:off x="2586744" y="64324"/>
          <a:ext cx="971615" cy="845305"/>
        </a:xfrm>
        <a:prstGeom prst="hexagon">
          <a:avLst>
            <a:gd name="adj" fmla="val 25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kern="1200"/>
            <a:t>Town.</a:t>
          </a:r>
          <a:endParaRPr lang="en-US" sz="1000" kern="1200"/>
        </a:p>
      </dsp:txBody>
      <dsp:txXfrm rot="-5400000">
        <a:off x="2781626" y="152579"/>
        <a:ext cx="581851" cy="668795"/>
      </dsp:txXfrm>
    </dsp:sp>
    <dsp:sp modelId="{ACB65025-4DEF-499B-8E86-9200E8307454}">
      <dsp:nvSpPr>
        <dsp:cNvPr id="0" name=""/>
        <dsp:cNvSpPr/>
      </dsp:nvSpPr>
      <dsp:spPr>
        <a:xfrm>
          <a:off x="3520855" y="195492"/>
          <a:ext cx="1084322" cy="582969"/>
        </a:xfrm>
        <a:prstGeom prst="rect">
          <a:avLst/>
        </a:prstGeom>
        <a:noFill/>
        <a:ln>
          <a:noFill/>
        </a:ln>
        <a:effectLst/>
      </dsp:spPr>
      <dsp:style>
        <a:lnRef idx="0">
          <a:scrgbClr r="0" g="0" b="0"/>
        </a:lnRef>
        <a:fillRef idx="0">
          <a:scrgbClr r="0" g="0" b="0"/>
        </a:fillRef>
        <a:effectRef idx="0">
          <a:scrgbClr r="0" g="0" b="0"/>
        </a:effectRef>
        <a:fontRef idx="minor"/>
      </dsp:style>
    </dsp:sp>
    <dsp:sp modelId="{32F989AB-9657-4D00-8F94-2C9A49B17411}">
      <dsp:nvSpPr>
        <dsp:cNvPr id="0" name=""/>
        <dsp:cNvSpPr/>
      </dsp:nvSpPr>
      <dsp:spPr>
        <a:xfrm rot="5400000">
          <a:off x="1673814" y="64324"/>
          <a:ext cx="971615" cy="845305"/>
        </a:xfrm>
        <a:prstGeom prst="hexagon">
          <a:avLst>
            <a:gd name="adj" fmla="val 25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rot="-5400000">
        <a:off x="1868696" y="152579"/>
        <a:ext cx="581851" cy="668795"/>
      </dsp:txXfrm>
    </dsp:sp>
    <dsp:sp modelId="{AE9CC772-1426-447D-B108-BE82BFCF88E4}">
      <dsp:nvSpPr>
        <dsp:cNvPr id="0" name=""/>
        <dsp:cNvSpPr/>
      </dsp:nvSpPr>
      <dsp:spPr>
        <a:xfrm rot="5400000">
          <a:off x="2128530" y="889031"/>
          <a:ext cx="971615" cy="845305"/>
        </a:xfrm>
        <a:prstGeom prst="hexagon">
          <a:avLst>
            <a:gd name="adj" fmla="val 25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kern="1200"/>
            <a:t>Big Cities.</a:t>
          </a:r>
          <a:endParaRPr lang="en-US" sz="1000" kern="1200"/>
        </a:p>
      </dsp:txBody>
      <dsp:txXfrm rot="-5400000">
        <a:off x="2323412" y="977286"/>
        <a:ext cx="581851" cy="668795"/>
      </dsp:txXfrm>
    </dsp:sp>
    <dsp:sp modelId="{2ECA9465-33D5-4B6D-994E-1F58335D9517}">
      <dsp:nvSpPr>
        <dsp:cNvPr id="0" name=""/>
        <dsp:cNvSpPr/>
      </dsp:nvSpPr>
      <dsp:spPr>
        <a:xfrm>
          <a:off x="1107362" y="1020199"/>
          <a:ext cx="1049344" cy="582969"/>
        </a:xfrm>
        <a:prstGeom prst="rect">
          <a:avLst/>
        </a:prstGeom>
        <a:noFill/>
        <a:ln>
          <a:noFill/>
        </a:ln>
        <a:effectLst/>
      </dsp:spPr>
      <dsp:style>
        <a:lnRef idx="0">
          <a:scrgbClr r="0" g="0" b="0"/>
        </a:lnRef>
        <a:fillRef idx="0">
          <a:scrgbClr r="0" g="0" b="0"/>
        </a:fillRef>
        <a:effectRef idx="0">
          <a:scrgbClr r="0" g="0" b="0"/>
        </a:effectRef>
        <a:fontRef idx="minor"/>
      </dsp:style>
    </dsp:sp>
    <dsp:sp modelId="{61DBE279-765B-444F-BA7C-E57B4B3352A7}">
      <dsp:nvSpPr>
        <dsp:cNvPr id="0" name=""/>
        <dsp:cNvSpPr/>
      </dsp:nvSpPr>
      <dsp:spPr>
        <a:xfrm rot="5400000">
          <a:off x="3041460" y="889031"/>
          <a:ext cx="971615" cy="845305"/>
        </a:xfrm>
        <a:prstGeom prst="hexagon">
          <a:avLst>
            <a:gd name="adj" fmla="val 25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rot="-5400000">
        <a:off x="3236342" y="977286"/>
        <a:ext cx="581851" cy="668795"/>
      </dsp:txXfrm>
    </dsp:sp>
    <dsp:sp modelId="{E09E8F4C-AA6C-44C2-9866-869FA80033A6}">
      <dsp:nvSpPr>
        <dsp:cNvPr id="0" name=""/>
        <dsp:cNvSpPr/>
      </dsp:nvSpPr>
      <dsp:spPr>
        <a:xfrm rot="5400000">
          <a:off x="2586744" y="1713738"/>
          <a:ext cx="971615" cy="845305"/>
        </a:xfrm>
        <a:prstGeom prst="hexagon">
          <a:avLst>
            <a:gd name="adj" fmla="val 25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kern="1200"/>
            <a:t>Metro Stations.</a:t>
          </a:r>
          <a:endParaRPr lang="en-US" sz="1000" kern="1200"/>
        </a:p>
      </dsp:txBody>
      <dsp:txXfrm rot="-5400000">
        <a:off x="2781626" y="1801993"/>
        <a:ext cx="581851" cy="668795"/>
      </dsp:txXfrm>
    </dsp:sp>
    <dsp:sp modelId="{A2422712-2DF9-4957-9447-7A2F9BFC8937}">
      <dsp:nvSpPr>
        <dsp:cNvPr id="0" name=""/>
        <dsp:cNvSpPr/>
      </dsp:nvSpPr>
      <dsp:spPr>
        <a:xfrm>
          <a:off x="3520855" y="1844907"/>
          <a:ext cx="1084322" cy="582969"/>
        </a:xfrm>
        <a:prstGeom prst="rect">
          <a:avLst/>
        </a:prstGeom>
        <a:noFill/>
        <a:ln>
          <a:noFill/>
        </a:ln>
        <a:effectLst/>
      </dsp:spPr>
      <dsp:style>
        <a:lnRef idx="0">
          <a:scrgbClr r="0" g="0" b="0"/>
        </a:lnRef>
        <a:fillRef idx="0">
          <a:scrgbClr r="0" g="0" b="0"/>
        </a:fillRef>
        <a:effectRef idx="0">
          <a:scrgbClr r="0" g="0" b="0"/>
        </a:effectRef>
        <a:fontRef idx="minor"/>
      </dsp:style>
    </dsp:sp>
    <dsp:sp modelId="{E746CBB3-EDF6-4A10-B619-18DC18B95420}">
      <dsp:nvSpPr>
        <dsp:cNvPr id="0" name=""/>
        <dsp:cNvSpPr/>
      </dsp:nvSpPr>
      <dsp:spPr>
        <a:xfrm rot="5400000">
          <a:off x="1673814" y="1713738"/>
          <a:ext cx="971615" cy="845305"/>
        </a:xfrm>
        <a:prstGeom prst="hexagon">
          <a:avLst>
            <a:gd name="adj" fmla="val 25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rot="-5400000">
        <a:off x="1868696" y="1801993"/>
        <a:ext cx="581851" cy="66879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143315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6548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403935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3241522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06117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446271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121386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371200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04971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77234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096359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827746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1/30/2023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606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76607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1/30/2023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43708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1611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1/30/2023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7973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1/30/2023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216890113"/>
      </p:ext>
    </p:extLst>
  </p:cSld>
  <p:clrMap bg1="dk1" tx1="lt1" bg2="dk2" tx2="lt2" accent1="accent1" accent2="accent2" accent3="accent3" accent4="accent4" accent5="accent5" accent6="accent6" hlink="hlink" folHlink="folHlink"/>
  <p:sldLayoutIdLst>
    <p:sldLayoutId id="2147483739" r:id="rId1"/>
    <p:sldLayoutId id="2147483740"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8" r:id="rId12"/>
    <p:sldLayoutId id="2147483733" r:id="rId13"/>
    <p:sldLayoutId id="2147483734" r:id="rId14"/>
    <p:sldLayoutId id="2147483735" r:id="rId15"/>
    <p:sldLayoutId id="2147483736" r:id="rId16"/>
    <p:sldLayoutId id="2147483737" r:id="rId17"/>
  </p:sldLayoutIdLst>
  <p:hf sldNum="0" hdr="0" ftr="0" dt="0"/>
  <p:txStyles>
    <p:titleStyle>
      <a:lvl1pPr algn="ctr" defTabSz="457200" rtl="0" eaLnBrk="1" latinLnBrk="0" hangingPunct="1">
        <a:lnSpc>
          <a:spcPct val="90000"/>
        </a:lnSpc>
        <a:spcBef>
          <a:spcPct val="0"/>
        </a:spcBef>
        <a:buNone/>
        <a:defRPr sz="3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lnSpc>
          <a:spcPct val="110000"/>
        </a:lnSpc>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ibm.com/in-en/topics/computer-vision#:~:text=Resources-,What%20is%20computer%20vision%3F,recommendations%20based%20on%20that%20information" TargetMode="External"/><Relationship Id="rId2" Type="http://schemas.openxmlformats.org/officeDocument/2006/relationships/hyperlink" Target="https://en.wikipedia.org/wiki/Surveillance_issues_in_smart_cities" TargetMode="External"/><Relationship Id="rId1" Type="http://schemas.openxmlformats.org/officeDocument/2006/relationships/slideLayout" Target="../slideLayouts/slideLayout2.xml"/><Relationship Id="rId4" Type="http://schemas.openxmlformats.org/officeDocument/2006/relationships/hyperlink" Target="https://nextjs.org/doc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528E01-DA1E-4444-3EC0-4A30C7C61660}"/>
              </a:ext>
            </a:extLst>
          </p:cNvPr>
          <p:cNvSpPr>
            <a:spLocks noGrp="1"/>
          </p:cNvSpPr>
          <p:nvPr>
            <p:ph type="title"/>
          </p:nvPr>
        </p:nvSpPr>
        <p:spPr>
          <a:xfrm>
            <a:off x="913794" y="609599"/>
            <a:ext cx="2799465" cy="5273675"/>
          </a:xfrm>
        </p:spPr>
        <p:txBody>
          <a:bodyPr>
            <a:normAutofit/>
          </a:bodyPr>
          <a:lstStyle/>
          <a:p>
            <a:pPr algn="l"/>
            <a:r>
              <a:rPr lang="en-IN" dirty="0"/>
              <a:t>The Originals</a:t>
            </a:r>
          </a:p>
        </p:txBody>
      </p:sp>
      <p:sp useBgFill="1">
        <p:nvSpPr>
          <p:cNvPr id="11" name="Freeform: Shape 10">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7" name="Content Placeholder 2">
            <a:extLst>
              <a:ext uri="{FF2B5EF4-FFF2-40B4-BE49-F238E27FC236}">
                <a16:creationId xmlns:a16="http://schemas.microsoft.com/office/drawing/2014/main" id="{B1FBD8BC-409D-ADF2-C236-2CA840ED4578}"/>
              </a:ext>
            </a:extLst>
          </p:cNvPr>
          <p:cNvGraphicFramePr>
            <a:graphicFrameLocks noGrp="1"/>
          </p:cNvGraphicFramePr>
          <p:nvPr>
            <p:ph idx="1"/>
            <p:extLst>
              <p:ext uri="{D42A27DB-BD31-4B8C-83A1-F6EECF244321}">
                <p14:modId xmlns:p14="http://schemas.microsoft.com/office/powerpoint/2010/main" val="3099959611"/>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31265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05530-DC37-AA8A-CF8D-03CDEAA76E09}"/>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A8F67F6F-07F8-2634-3E24-DAF9B6BC1EB4}"/>
              </a:ext>
            </a:extLst>
          </p:cNvPr>
          <p:cNvSpPr>
            <a:spLocks noGrp="1"/>
          </p:cNvSpPr>
          <p:nvPr>
            <p:ph idx="1"/>
          </p:nvPr>
        </p:nvSpPr>
        <p:spPr/>
        <p:txBody>
          <a:bodyPr/>
          <a:lstStyle/>
          <a:p>
            <a:r>
              <a:rPr lang="en-IN" dirty="0">
                <a:hlinkClick r:id="rId2"/>
              </a:rPr>
              <a:t>https://en.wikipedia.org/wiki/Surveillance_issues_in_smart_cities</a:t>
            </a:r>
            <a:r>
              <a:rPr lang="en-IN" dirty="0"/>
              <a:t>.</a:t>
            </a:r>
          </a:p>
          <a:p>
            <a:r>
              <a:rPr lang="en-IN" dirty="0">
                <a:hlinkClick r:id="rId3"/>
              </a:rPr>
              <a:t>https://www.ibm.com/in-en/topics/computer-vision#:~:text=Resources-,What%20is%20computer%20vision%3F,recommendations%20based%20on%20that%20information</a:t>
            </a:r>
            <a:r>
              <a:rPr lang="en-IN" dirty="0"/>
              <a:t>.</a:t>
            </a:r>
          </a:p>
          <a:p>
            <a:r>
              <a:rPr lang="en-IN" dirty="0">
                <a:hlinkClick r:id="rId4"/>
              </a:rPr>
              <a:t>https://nextjs.org/docs</a:t>
            </a:r>
            <a:endParaRPr lang="en-IN" dirty="0"/>
          </a:p>
          <a:p>
            <a:endParaRPr lang="en-IN" dirty="0"/>
          </a:p>
          <a:p>
            <a:endParaRPr lang="en-IN" dirty="0"/>
          </a:p>
        </p:txBody>
      </p:sp>
    </p:spTree>
    <p:extLst>
      <p:ext uri="{BB962C8B-B14F-4D97-AF65-F5344CB8AC3E}">
        <p14:creationId xmlns:p14="http://schemas.microsoft.com/office/powerpoint/2010/main" val="3075613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9C8FFB-1B5B-F683-5CFA-FDB9AFEE5B89}"/>
              </a:ext>
            </a:extLst>
          </p:cNvPr>
          <p:cNvPicPr>
            <a:picLocks noChangeAspect="1"/>
          </p:cNvPicPr>
          <p:nvPr/>
        </p:nvPicPr>
        <p:blipFill rotWithShape="1">
          <a:blip r:embed="rId3"/>
          <a:srcRect t="10000"/>
          <a:stretch/>
        </p:blipFill>
        <p:spPr>
          <a:xfrm>
            <a:off x="20" y="10"/>
            <a:ext cx="12191980" cy="6857990"/>
          </a:xfrm>
          <a:prstGeom prst="rect">
            <a:avLst/>
          </a:prstGeom>
        </p:spPr>
      </p:pic>
      <p:sp useBgFill="1">
        <p:nvSpPr>
          <p:cNvPr id="49"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flipH="1">
            <a:off x="7426885"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72D7BE34-1BCD-1705-DD1C-4F8F4E416F4E}"/>
              </a:ext>
            </a:extLst>
          </p:cNvPr>
          <p:cNvSpPr>
            <a:spLocks noGrp="1"/>
          </p:cNvSpPr>
          <p:nvPr>
            <p:ph type="ctrTitle"/>
          </p:nvPr>
        </p:nvSpPr>
        <p:spPr>
          <a:xfrm>
            <a:off x="4947701" y="3496574"/>
            <a:ext cx="6436104" cy="1052422"/>
          </a:xfrm>
        </p:spPr>
        <p:txBody>
          <a:bodyPr>
            <a:normAutofit/>
          </a:bodyPr>
          <a:lstStyle/>
          <a:p>
            <a:pPr algn="l"/>
            <a:r>
              <a:rPr lang="en-IN" sz="4400"/>
              <a:t>CityWatch</a:t>
            </a:r>
          </a:p>
        </p:txBody>
      </p:sp>
      <p:sp>
        <p:nvSpPr>
          <p:cNvPr id="3" name="Subtitle 2">
            <a:extLst>
              <a:ext uri="{FF2B5EF4-FFF2-40B4-BE49-F238E27FC236}">
                <a16:creationId xmlns:a16="http://schemas.microsoft.com/office/drawing/2014/main" id="{43E794E1-2C34-8B9A-5EDA-387F05596920}"/>
              </a:ext>
            </a:extLst>
          </p:cNvPr>
          <p:cNvSpPr>
            <a:spLocks noGrp="1"/>
          </p:cNvSpPr>
          <p:nvPr>
            <p:ph type="subTitle" idx="1"/>
          </p:nvPr>
        </p:nvSpPr>
        <p:spPr>
          <a:xfrm>
            <a:off x="4947701" y="4548996"/>
            <a:ext cx="6436104" cy="534838"/>
          </a:xfrm>
        </p:spPr>
        <p:txBody>
          <a:bodyPr>
            <a:normAutofit/>
          </a:bodyPr>
          <a:lstStyle/>
          <a:p>
            <a:pPr algn="l"/>
            <a:r>
              <a:rPr lang="en-IN" sz="1700">
                <a:solidFill>
                  <a:srgbClr val="D43B4E"/>
                </a:solidFill>
              </a:rPr>
              <a:t>A Comprehensive Surveillance and Analysis Platform for Smart Cities</a:t>
            </a:r>
          </a:p>
        </p:txBody>
      </p:sp>
    </p:spTree>
    <p:extLst>
      <p:ext uri="{BB962C8B-B14F-4D97-AF65-F5344CB8AC3E}">
        <p14:creationId xmlns:p14="http://schemas.microsoft.com/office/powerpoint/2010/main" val="1793028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5EF8F5-DBA4-DA54-06D4-4D414B7E37CE}"/>
              </a:ext>
            </a:extLst>
          </p:cNvPr>
          <p:cNvSpPr>
            <a:spLocks noGrp="1"/>
          </p:cNvSpPr>
          <p:nvPr>
            <p:ph type="title"/>
          </p:nvPr>
        </p:nvSpPr>
        <p:spPr>
          <a:xfrm>
            <a:off x="913795" y="609599"/>
            <a:ext cx="5978072" cy="1481150"/>
          </a:xfrm>
        </p:spPr>
        <p:txBody>
          <a:bodyPr>
            <a:normAutofit/>
          </a:bodyPr>
          <a:lstStyle/>
          <a:p>
            <a:r>
              <a:rPr lang="en-IN" dirty="0"/>
              <a:t>Problem Statement:</a:t>
            </a:r>
            <a:br>
              <a:rPr lang="en-IN" dirty="0"/>
            </a:br>
            <a:endParaRPr lang="en-IN" dirty="0"/>
          </a:p>
        </p:txBody>
      </p:sp>
      <p:sp>
        <p:nvSpPr>
          <p:cNvPr id="3" name="Content Placeholder 2">
            <a:extLst>
              <a:ext uri="{FF2B5EF4-FFF2-40B4-BE49-F238E27FC236}">
                <a16:creationId xmlns:a16="http://schemas.microsoft.com/office/drawing/2014/main" id="{91920DB4-B658-CF20-2879-61E74B596A26}"/>
              </a:ext>
            </a:extLst>
          </p:cNvPr>
          <p:cNvSpPr>
            <a:spLocks noGrp="1"/>
          </p:cNvSpPr>
          <p:nvPr>
            <p:ph idx="1"/>
          </p:nvPr>
        </p:nvSpPr>
        <p:spPr>
          <a:xfrm>
            <a:off x="913795" y="2279176"/>
            <a:ext cx="5978072" cy="3415672"/>
          </a:xfrm>
        </p:spPr>
        <p:txBody>
          <a:bodyPr anchor="ctr">
            <a:normAutofit/>
          </a:bodyPr>
          <a:lstStyle/>
          <a:p>
            <a:pPr marL="36900" indent="0">
              <a:buNone/>
            </a:pPr>
            <a:r>
              <a:rPr lang="en-IN" dirty="0"/>
              <a:t>Cities today face a growing number of security challenges and risks, including crime, terrorism, and natural disasters. Traditional surveillance systems, such as CCTV cameras, are often limited in their ability to provide comprehensive surveillance coverage and real-time analysis of data. This can make it difficult for city officials and first responders to quickly identify and respond to potential security threats.</a:t>
            </a:r>
          </a:p>
        </p:txBody>
      </p:sp>
      <p:pic>
        <p:nvPicPr>
          <p:cNvPr id="1033" name="Picture 1032">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7" name="Picture 6" descr="Bird's eye view of a cityscape">
            <a:extLst>
              <a:ext uri="{FF2B5EF4-FFF2-40B4-BE49-F238E27FC236}">
                <a16:creationId xmlns:a16="http://schemas.microsoft.com/office/drawing/2014/main" id="{5BCC05F4-9CC9-3C09-8FF1-7FBE0BDC2EF6}"/>
              </a:ext>
            </a:extLst>
          </p:cNvPr>
          <p:cNvPicPr>
            <a:picLocks noChangeAspect="1"/>
          </p:cNvPicPr>
          <p:nvPr/>
        </p:nvPicPr>
        <p:blipFill rotWithShape="1">
          <a:blip r:embed="rId4">
            <a:extLst>
              <a:ext uri="{28A0092B-C50C-407E-A947-70E740481C1C}">
                <a14:useLocalDpi xmlns:a14="http://schemas.microsoft.com/office/drawing/2010/main" val="0"/>
              </a:ext>
            </a:extLst>
          </a:blip>
          <a:srcRect l="1124" r="22869" b="2"/>
          <a:stretch/>
        </p:blipFill>
        <p:spPr>
          <a:xfrm>
            <a:off x="7620351" y="0"/>
            <a:ext cx="4571649" cy="3383270"/>
          </a:xfrm>
          <a:prstGeom prst="rect">
            <a:avLst/>
          </a:prstGeom>
        </p:spPr>
      </p:pic>
      <p:pic>
        <p:nvPicPr>
          <p:cNvPr id="1026" name="Picture 2" descr="Closed-circuit television - Wikipedia">
            <a:extLst>
              <a:ext uri="{FF2B5EF4-FFF2-40B4-BE49-F238E27FC236}">
                <a16:creationId xmlns:a16="http://schemas.microsoft.com/office/drawing/2014/main" id="{15002290-FCE0-2848-4745-65C1259F235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538" r="-1" b="4147"/>
          <a:stretch/>
        </p:blipFill>
        <p:spPr bwMode="auto">
          <a:xfrm>
            <a:off x="7620351" y="3429000"/>
            <a:ext cx="4571649"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826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6" name="Rectangle 19">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18" descr="Arguments for and against government surveillance - Debating Europe">
            <a:extLst>
              <a:ext uri="{FF2B5EF4-FFF2-40B4-BE49-F238E27FC236}">
                <a16:creationId xmlns:a16="http://schemas.microsoft.com/office/drawing/2014/main" id="{BDB46EEB-345A-2970-1BD4-1B5A558F9B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910" r="-2" b="-2"/>
          <a:stretch/>
        </p:blipFill>
        <p:spPr bwMode="auto">
          <a:xfrm>
            <a:off x="0" y="0"/>
            <a:ext cx="6096000" cy="33832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9E7994B-E426-F283-831D-ADF17BAB9491}"/>
              </a:ext>
            </a:extLst>
          </p:cNvPr>
          <p:cNvPicPr>
            <a:picLocks noChangeAspect="1"/>
          </p:cNvPicPr>
          <p:nvPr/>
        </p:nvPicPr>
        <p:blipFill rotWithShape="1">
          <a:blip r:embed="rId4"/>
          <a:srcRect t="7020" b="4047"/>
          <a:stretch/>
        </p:blipFill>
        <p:spPr>
          <a:xfrm>
            <a:off x="-10647" y="3429000"/>
            <a:ext cx="6096000" cy="3429000"/>
          </a:xfrm>
          <a:prstGeom prst="rect">
            <a:avLst/>
          </a:prstGeom>
        </p:spPr>
      </p:pic>
      <p:pic>
        <p:nvPicPr>
          <p:cNvPr id="27" name="Picture 21">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7FAEE4A4-3033-4278-40EF-DE648A0DF685}"/>
              </a:ext>
            </a:extLst>
          </p:cNvPr>
          <p:cNvSpPr>
            <a:spLocks noGrp="1"/>
          </p:cNvSpPr>
          <p:nvPr>
            <p:ph type="title"/>
          </p:nvPr>
        </p:nvSpPr>
        <p:spPr>
          <a:xfrm>
            <a:off x="6900493" y="180424"/>
            <a:ext cx="4538124" cy="970450"/>
          </a:xfrm>
        </p:spPr>
        <p:txBody>
          <a:bodyPr anchor="b">
            <a:normAutofit/>
          </a:bodyPr>
          <a:lstStyle/>
          <a:p>
            <a:pPr algn="l"/>
            <a:r>
              <a:rPr lang="en-IN" sz="3600" dirty="0"/>
              <a:t>Solution</a:t>
            </a:r>
          </a:p>
        </p:txBody>
      </p:sp>
      <p:sp>
        <p:nvSpPr>
          <p:cNvPr id="3" name="Content Placeholder 2">
            <a:extLst>
              <a:ext uri="{FF2B5EF4-FFF2-40B4-BE49-F238E27FC236}">
                <a16:creationId xmlns:a16="http://schemas.microsoft.com/office/drawing/2014/main" id="{2B25E69E-7A7F-F61F-3E14-11A05F7EC33B}"/>
              </a:ext>
            </a:extLst>
          </p:cNvPr>
          <p:cNvSpPr>
            <a:spLocks noGrp="1"/>
          </p:cNvSpPr>
          <p:nvPr>
            <p:ph idx="1"/>
          </p:nvPr>
        </p:nvSpPr>
        <p:spPr>
          <a:xfrm>
            <a:off x="6900492" y="1524000"/>
            <a:ext cx="4672076" cy="4680155"/>
          </a:xfrm>
        </p:spPr>
        <p:txBody>
          <a:bodyPr anchor="t">
            <a:normAutofit fontScale="92500" lnSpcReduction="20000"/>
          </a:bodyPr>
          <a:lstStyle/>
          <a:p>
            <a:pPr marL="36900" indent="0">
              <a:lnSpc>
                <a:spcPct val="100000"/>
              </a:lnSpc>
              <a:buNone/>
            </a:pPr>
            <a:r>
              <a:rPr lang="en-IN" sz="2000" dirty="0"/>
              <a:t>The goal of this project is to develop a software-based solution that integrates multiple data sources, such as CCTV cameras, social media, and weather sensors, to provide a real-time view of the city's surveillance status. The solution will use machine learning algorithms and computer vision techniques to </a:t>
            </a:r>
            <a:r>
              <a:rPr lang="en-IN" sz="2000" dirty="0" err="1"/>
              <a:t>analyze</a:t>
            </a:r>
            <a:r>
              <a:rPr lang="en-IN" sz="2000" dirty="0"/>
              <a:t> the data and detect patterns and anomalies that could indicate a security threat. The solution will also include a user-friendly interface that allows city officials and first responders to monitor and control the surveillance system in real-time, as well as replay and </a:t>
            </a:r>
            <a:r>
              <a:rPr lang="en-IN" sz="2000" dirty="0" err="1"/>
              <a:t>analyze</a:t>
            </a:r>
            <a:r>
              <a:rPr lang="en-IN" sz="2000" dirty="0"/>
              <a:t> footage from past events. The solution should also have the ability to generate real-time alerts and recommendations for city officials and first responders in case of emergency</a:t>
            </a:r>
          </a:p>
        </p:txBody>
      </p:sp>
    </p:spTree>
    <p:extLst>
      <p:ext uri="{BB962C8B-B14F-4D97-AF65-F5344CB8AC3E}">
        <p14:creationId xmlns:p14="http://schemas.microsoft.com/office/powerpoint/2010/main" val="2682452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8C4D3-A4F0-CA50-6595-E205E304E1B2}"/>
              </a:ext>
            </a:extLst>
          </p:cNvPr>
          <p:cNvSpPr>
            <a:spLocks noGrp="1"/>
          </p:cNvSpPr>
          <p:nvPr>
            <p:ph type="title"/>
          </p:nvPr>
        </p:nvSpPr>
        <p:spPr>
          <a:xfrm>
            <a:off x="913795" y="609600"/>
            <a:ext cx="10353762" cy="1257300"/>
          </a:xfrm>
        </p:spPr>
        <p:txBody>
          <a:bodyPr>
            <a:normAutofit/>
          </a:bodyPr>
          <a:lstStyle/>
          <a:p>
            <a:r>
              <a:rPr lang="en-IN" dirty="0"/>
              <a:t>Technology Used</a:t>
            </a:r>
          </a:p>
        </p:txBody>
      </p:sp>
      <p:graphicFrame>
        <p:nvGraphicFramePr>
          <p:cNvPr id="5" name="Content Placeholder 2">
            <a:extLst>
              <a:ext uri="{FF2B5EF4-FFF2-40B4-BE49-F238E27FC236}">
                <a16:creationId xmlns:a16="http://schemas.microsoft.com/office/drawing/2014/main" id="{4DD216E1-0238-17ED-AB77-021149AA6A0E}"/>
              </a:ext>
            </a:extLst>
          </p:cNvPr>
          <p:cNvGraphicFramePr>
            <a:graphicFrameLocks noGrp="1"/>
          </p:cNvGraphicFramePr>
          <p:nvPr>
            <p:ph idx="1"/>
            <p:extLst>
              <p:ext uri="{D42A27DB-BD31-4B8C-83A1-F6EECF244321}">
                <p14:modId xmlns:p14="http://schemas.microsoft.com/office/powerpoint/2010/main" val="2282274143"/>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30402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CB77D-57D4-5A5B-8470-B237AA1DC252}"/>
              </a:ext>
            </a:extLst>
          </p:cNvPr>
          <p:cNvSpPr>
            <a:spLocks noGrp="1"/>
          </p:cNvSpPr>
          <p:nvPr>
            <p:ph type="title"/>
          </p:nvPr>
        </p:nvSpPr>
        <p:spPr/>
        <p:txBody>
          <a:bodyPr/>
          <a:lstStyle/>
          <a:p>
            <a:r>
              <a:rPr lang="en-IN" dirty="0"/>
              <a:t>Use Cases/Applicability</a:t>
            </a:r>
          </a:p>
        </p:txBody>
      </p:sp>
      <p:sp>
        <p:nvSpPr>
          <p:cNvPr id="3" name="Content Placeholder 2">
            <a:extLst>
              <a:ext uri="{FF2B5EF4-FFF2-40B4-BE49-F238E27FC236}">
                <a16:creationId xmlns:a16="http://schemas.microsoft.com/office/drawing/2014/main" id="{46164954-9BB4-C857-8E6A-0626123E4E4B}"/>
              </a:ext>
            </a:extLst>
          </p:cNvPr>
          <p:cNvSpPr>
            <a:spLocks noGrp="1"/>
          </p:cNvSpPr>
          <p:nvPr>
            <p:ph idx="1"/>
          </p:nvPr>
        </p:nvSpPr>
        <p:spPr/>
        <p:txBody>
          <a:bodyPr/>
          <a:lstStyle/>
          <a:p>
            <a:r>
              <a:rPr lang="en-IN" dirty="0"/>
              <a:t>Disaster response coordination.</a:t>
            </a:r>
          </a:p>
          <a:p>
            <a:r>
              <a:rPr lang="en-IN" dirty="0"/>
              <a:t>Surveillance all over city i.e. Road Traffic as well as Markets.</a:t>
            </a:r>
          </a:p>
          <a:p>
            <a:r>
              <a:rPr lang="en-IN" dirty="0"/>
              <a:t>Can be used by Police to efficiently caught a suspect. (Person or Vehicle).</a:t>
            </a:r>
          </a:p>
          <a:p>
            <a:r>
              <a:rPr lang="en-IN" dirty="0"/>
              <a:t>This project can be applied on all over the road and markets.</a:t>
            </a:r>
          </a:p>
          <a:p>
            <a:r>
              <a:rPr lang="en-IN" dirty="0"/>
              <a:t>This can also be applied for indoor surveillance like malls or Campus, Buildings.</a:t>
            </a:r>
          </a:p>
          <a:p>
            <a:r>
              <a:rPr lang="en-IN" dirty="0"/>
              <a:t>Proposed project can keep log of all face data in that area. </a:t>
            </a:r>
          </a:p>
          <a:p>
            <a:endParaRPr lang="en-IN" dirty="0"/>
          </a:p>
          <a:p>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1345231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223D5C-B75D-484B-267A-58AF1083D799}"/>
              </a:ext>
            </a:extLst>
          </p:cNvPr>
          <p:cNvPicPr>
            <a:picLocks noChangeAspect="1"/>
          </p:cNvPicPr>
          <p:nvPr/>
        </p:nvPicPr>
        <p:blipFill>
          <a:blip r:embed="rId2"/>
          <a:stretch>
            <a:fillRect/>
          </a:stretch>
        </p:blipFill>
        <p:spPr>
          <a:xfrm>
            <a:off x="694073" y="1214886"/>
            <a:ext cx="10803853" cy="5200663"/>
          </a:xfrm>
          <a:prstGeom prst="rect">
            <a:avLst/>
          </a:prstGeom>
        </p:spPr>
      </p:pic>
      <p:sp>
        <p:nvSpPr>
          <p:cNvPr id="6" name="TextBox 5">
            <a:extLst>
              <a:ext uri="{FF2B5EF4-FFF2-40B4-BE49-F238E27FC236}">
                <a16:creationId xmlns:a16="http://schemas.microsoft.com/office/drawing/2014/main" id="{D899FBD0-EE05-209B-D575-927C2511F374}"/>
              </a:ext>
            </a:extLst>
          </p:cNvPr>
          <p:cNvSpPr txBox="1"/>
          <p:nvPr/>
        </p:nvSpPr>
        <p:spPr>
          <a:xfrm>
            <a:off x="2158180" y="442451"/>
            <a:ext cx="7875639" cy="646331"/>
          </a:xfrm>
          <a:prstGeom prst="rect">
            <a:avLst/>
          </a:prstGeom>
          <a:noFill/>
        </p:spPr>
        <p:txBody>
          <a:bodyPr wrap="square" rtlCol="0">
            <a:spAutoFit/>
          </a:bodyPr>
          <a:lstStyle/>
          <a:p>
            <a:pPr algn="ctr"/>
            <a:r>
              <a:rPr lang="en-IN" sz="3600" dirty="0"/>
              <a:t>Road Traffic Scenario</a:t>
            </a:r>
          </a:p>
        </p:txBody>
      </p:sp>
    </p:spTree>
    <p:extLst>
      <p:ext uri="{BB962C8B-B14F-4D97-AF65-F5344CB8AC3E}">
        <p14:creationId xmlns:p14="http://schemas.microsoft.com/office/powerpoint/2010/main" val="7042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8F158-A879-0DCC-42F9-872FD2715368}"/>
              </a:ext>
            </a:extLst>
          </p:cNvPr>
          <p:cNvSpPr>
            <a:spLocks noGrp="1"/>
          </p:cNvSpPr>
          <p:nvPr>
            <p:ph type="title"/>
          </p:nvPr>
        </p:nvSpPr>
        <p:spPr>
          <a:xfrm>
            <a:off x="2054638" y="0"/>
            <a:ext cx="7846747" cy="855407"/>
          </a:xfrm>
        </p:spPr>
        <p:txBody>
          <a:bodyPr/>
          <a:lstStyle/>
          <a:p>
            <a:r>
              <a:rPr lang="en-IN" dirty="0"/>
              <a:t>Market Scenario </a:t>
            </a:r>
          </a:p>
        </p:txBody>
      </p:sp>
      <p:pic>
        <p:nvPicPr>
          <p:cNvPr id="5" name="Picture 4">
            <a:extLst>
              <a:ext uri="{FF2B5EF4-FFF2-40B4-BE49-F238E27FC236}">
                <a16:creationId xmlns:a16="http://schemas.microsoft.com/office/drawing/2014/main" id="{9C4E9BD5-9BB2-AA6B-7EF1-02D98E7E096D}"/>
              </a:ext>
            </a:extLst>
          </p:cNvPr>
          <p:cNvPicPr>
            <a:picLocks noChangeAspect="1"/>
          </p:cNvPicPr>
          <p:nvPr/>
        </p:nvPicPr>
        <p:blipFill>
          <a:blip r:embed="rId2"/>
          <a:stretch>
            <a:fillRect/>
          </a:stretch>
        </p:blipFill>
        <p:spPr>
          <a:xfrm>
            <a:off x="919118" y="685385"/>
            <a:ext cx="10353762" cy="5912059"/>
          </a:xfrm>
          <a:prstGeom prst="rect">
            <a:avLst/>
          </a:prstGeom>
        </p:spPr>
      </p:pic>
    </p:spTree>
    <p:extLst>
      <p:ext uri="{BB962C8B-B14F-4D97-AF65-F5344CB8AC3E}">
        <p14:creationId xmlns:p14="http://schemas.microsoft.com/office/powerpoint/2010/main" val="3984238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803D9-B435-DEBE-9B9B-50FD2FC42A2E}"/>
              </a:ext>
            </a:extLst>
          </p:cNvPr>
          <p:cNvSpPr>
            <a:spLocks noGrp="1"/>
          </p:cNvSpPr>
          <p:nvPr>
            <p:ph type="title"/>
          </p:nvPr>
        </p:nvSpPr>
        <p:spPr>
          <a:xfrm>
            <a:off x="914402" y="93407"/>
            <a:ext cx="10245818" cy="786581"/>
          </a:xfrm>
        </p:spPr>
        <p:txBody>
          <a:bodyPr>
            <a:normAutofit/>
          </a:bodyPr>
          <a:lstStyle/>
          <a:p>
            <a:r>
              <a:rPr lang="en-IN" dirty="0"/>
              <a:t>Scale of Impact</a:t>
            </a:r>
          </a:p>
        </p:txBody>
      </p:sp>
      <p:graphicFrame>
        <p:nvGraphicFramePr>
          <p:cNvPr id="6" name="Content Placeholder 2">
            <a:extLst>
              <a:ext uri="{FF2B5EF4-FFF2-40B4-BE49-F238E27FC236}">
                <a16:creationId xmlns:a16="http://schemas.microsoft.com/office/drawing/2014/main" id="{993235A3-3FA8-1CD6-BCF1-EE4F9CC55E7B}"/>
              </a:ext>
            </a:extLst>
          </p:cNvPr>
          <p:cNvGraphicFramePr>
            <a:graphicFrameLocks noGrp="1"/>
          </p:cNvGraphicFramePr>
          <p:nvPr>
            <p:ph idx="1"/>
            <p:extLst>
              <p:ext uri="{D42A27DB-BD31-4B8C-83A1-F6EECF244321}">
                <p14:modId xmlns:p14="http://schemas.microsoft.com/office/powerpoint/2010/main" val="424158114"/>
              </p:ext>
            </p:extLst>
          </p:nvPr>
        </p:nvGraphicFramePr>
        <p:xfrm>
          <a:off x="-1170038" y="285391"/>
          <a:ext cx="5712541" cy="26233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113FA37F-6F62-E9F5-B3CA-75EA3E612C1C}"/>
              </a:ext>
            </a:extLst>
          </p:cNvPr>
          <p:cNvSpPr txBox="1"/>
          <p:nvPr/>
        </p:nvSpPr>
        <p:spPr>
          <a:xfrm>
            <a:off x="3323303" y="879988"/>
            <a:ext cx="8465574" cy="4524315"/>
          </a:xfrm>
          <a:prstGeom prst="rect">
            <a:avLst/>
          </a:prstGeom>
          <a:noFill/>
        </p:spPr>
        <p:txBody>
          <a:bodyPr wrap="square" rtlCol="0">
            <a:spAutoFit/>
          </a:bodyPr>
          <a:lstStyle/>
          <a:p>
            <a:pPr marL="285750" indent="-285750">
              <a:buFont typeface="Wingdings" panose="05000000000000000000" pitchFamily="2" charset="2"/>
              <a:buChar char="Ø"/>
            </a:pPr>
            <a:r>
              <a:rPr lang="en-IN" dirty="0"/>
              <a:t>Reduced loss of life and property: Early warning and rapid response can help minimize the loss of life and property.</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Increased disaster resilience: Monitoring and </a:t>
            </a:r>
            <a:r>
              <a:rPr lang="en-IN" dirty="0" err="1"/>
              <a:t>analyzing</a:t>
            </a:r>
            <a:r>
              <a:rPr lang="en-IN" dirty="0"/>
              <a:t> trends and patterns can help cities better understand and prepare for natural disasters, increasing their overall resilience.</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Better data collection and analysis: The collection and analysis of real-time data from smart city surveillance systems can provide valuable insights into the causes and impacts of natural disasters, enabling cities to make more informed decisions about disaster response and preparedness.</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Increased public safety: Smart city surveillance systems can help to increase public safety by providing real-time information about the location and severity of natural disasters, allowing residents to take appropriate actions to protect themselves and their property.</a:t>
            </a:r>
          </a:p>
        </p:txBody>
      </p:sp>
      <p:pic>
        <p:nvPicPr>
          <p:cNvPr id="9" name="Picture 8">
            <a:extLst>
              <a:ext uri="{FF2B5EF4-FFF2-40B4-BE49-F238E27FC236}">
                <a16:creationId xmlns:a16="http://schemas.microsoft.com/office/drawing/2014/main" id="{4D012084-03D0-3ABD-C92B-B923524C5068}"/>
              </a:ext>
            </a:extLst>
          </p:cNvPr>
          <p:cNvPicPr>
            <a:picLocks noChangeAspect="1"/>
          </p:cNvPicPr>
          <p:nvPr/>
        </p:nvPicPr>
        <p:blipFill>
          <a:blip r:embed="rId8"/>
          <a:stretch>
            <a:fillRect/>
          </a:stretch>
        </p:blipFill>
        <p:spPr>
          <a:xfrm>
            <a:off x="229053" y="3719789"/>
            <a:ext cx="3094250" cy="2318568"/>
          </a:xfrm>
          <a:prstGeom prst="rect">
            <a:avLst/>
          </a:prstGeom>
        </p:spPr>
      </p:pic>
    </p:spTree>
    <p:extLst>
      <p:ext uri="{BB962C8B-B14F-4D97-AF65-F5344CB8AC3E}">
        <p14:creationId xmlns:p14="http://schemas.microsoft.com/office/powerpoint/2010/main" val="2435600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LeftStep">
      <a:dk1>
        <a:srgbClr val="000000"/>
      </a:dk1>
      <a:lt1>
        <a:srgbClr val="FFFFFF"/>
      </a:lt1>
      <a:dk2>
        <a:srgbClr val="301B27"/>
      </a:dk2>
      <a:lt2>
        <a:srgbClr val="F0F3F3"/>
      </a:lt2>
      <a:accent1>
        <a:srgbClr val="D43B4E"/>
      </a:accent1>
      <a:accent2>
        <a:srgbClr val="C32A7C"/>
      </a:accent2>
      <a:accent3>
        <a:srgbClr val="D43BCE"/>
      </a:accent3>
      <a:accent4>
        <a:srgbClr val="892AC3"/>
      </a:accent4>
      <a:accent5>
        <a:srgbClr val="5C3BD4"/>
      </a:accent5>
      <a:accent6>
        <a:srgbClr val="2A49C3"/>
      </a:accent6>
      <a:hlink>
        <a:srgbClr val="7F54C6"/>
      </a:hlink>
      <a:folHlink>
        <a:srgbClr val="7F7F7F"/>
      </a:folHlink>
    </a:clrScheme>
    <a:fontScheme name="Slate">
      <a:majorFont>
        <a:latin typeface="Georgia Pro"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Dubai"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docProps/app.xml><?xml version="1.0" encoding="utf-8"?>
<Properties xmlns="http://schemas.openxmlformats.org/officeDocument/2006/extended-properties" xmlns:vt="http://schemas.openxmlformats.org/officeDocument/2006/docPropsVTypes">
  <TotalTime>242</TotalTime>
  <Words>531</Words>
  <Application>Microsoft Office PowerPoint</Application>
  <PresentationFormat>Widescreen</PresentationFormat>
  <Paragraphs>47</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Dubai</vt:lpstr>
      <vt:lpstr>Georgia Pro</vt:lpstr>
      <vt:lpstr>Wingdings</vt:lpstr>
      <vt:lpstr>Wingdings 2</vt:lpstr>
      <vt:lpstr>SlateVTI</vt:lpstr>
      <vt:lpstr>The Originals</vt:lpstr>
      <vt:lpstr>CityWatch</vt:lpstr>
      <vt:lpstr>Problem Statement: </vt:lpstr>
      <vt:lpstr>Solution</vt:lpstr>
      <vt:lpstr>Technology Used</vt:lpstr>
      <vt:lpstr>Use Cases/Applicability</vt:lpstr>
      <vt:lpstr>PowerPoint Presentation</vt:lpstr>
      <vt:lpstr>Market Scenario </vt:lpstr>
      <vt:lpstr>Scale of Impact</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CityWatch</dc:title>
  <dc:creator>Vinit kundu</dc:creator>
  <cp:lastModifiedBy>Vinit kundu</cp:lastModifiedBy>
  <cp:revision>5</cp:revision>
  <dcterms:created xsi:type="dcterms:W3CDTF">2023-01-29T13:37:45Z</dcterms:created>
  <dcterms:modified xsi:type="dcterms:W3CDTF">2023-01-30T06:02:38Z</dcterms:modified>
</cp:coreProperties>
</file>